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кубань\3136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3732"/>
            <a:ext cx="7786742" cy="64741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229600" cy="4071966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/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ru-RU" sz="6000" i="1" dirty="0" smtClean="0">
                <a:solidFill>
                  <a:srgbClr val="FF0000"/>
                </a:solidFill>
              </a:rPr>
              <a:t/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ru-RU" sz="6000" i="1" dirty="0" smtClean="0">
                <a:solidFill>
                  <a:srgbClr val="FF0000"/>
                </a:solidFill>
              </a:rPr>
              <a:t/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ru-RU" sz="6000" i="1" dirty="0" smtClean="0">
                <a:solidFill>
                  <a:srgbClr val="FF0000"/>
                </a:solidFill>
              </a:rPr>
              <a:t/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ru-RU" sz="6000" i="1" dirty="0" smtClean="0">
                <a:solidFill>
                  <a:srgbClr val="FF0000"/>
                </a:solidFill>
              </a:rPr>
              <a:t>«Мы гордимся тобой родной край»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14290"/>
            <a:ext cx="5929354" cy="6500858"/>
          </a:xfrm>
        </p:spPr>
        <p:txBody>
          <a:bodyPr>
            <a:normAutofit/>
          </a:bodyPr>
          <a:lstStyle/>
          <a:p>
            <a:r>
              <a:rPr lang="ru-RU" dirty="0" smtClean="0"/>
              <a:t>МАДОУ №3 г. Курганинск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607220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rgbClr val="002060"/>
                </a:solidFill>
              </a:rPr>
              <a:t>воспитатель: Босенко С.А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4150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Хорошо под солнышком </a:t>
            </a:r>
            <a:br>
              <a:rPr lang="ru-RU" sz="2400" dirty="0" smtClean="0"/>
            </a:br>
            <a:r>
              <a:rPr lang="ru-RU" sz="2400" dirty="0" smtClean="0"/>
              <a:t>Жить нам и расти!</a:t>
            </a:r>
            <a:br>
              <a:rPr lang="ru-RU" sz="2400" dirty="0" smtClean="0"/>
            </a:br>
            <a:r>
              <a:rPr lang="ru-RU" sz="2400" dirty="0" smtClean="0"/>
              <a:t>Лучше нашей Родины</a:t>
            </a:r>
            <a:br>
              <a:rPr lang="ru-RU" sz="2400" dirty="0" smtClean="0"/>
            </a:br>
            <a:r>
              <a:rPr lang="ru-RU" sz="2400" dirty="0" smtClean="0"/>
              <a:t>В мире не найти!</a:t>
            </a:r>
            <a:endParaRPr lang="ru-RU" sz="2400" dirty="0"/>
          </a:p>
        </p:txBody>
      </p:sp>
      <p:pic>
        <p:nvPicPr>
          <p:cNvPr id="5" name="Содержимое 4" descr="Фото0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Содержимое 5" descr="Фото0022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  <p:sp>
        <p:nvSpPr>
          <p:cNvPr id="8" name="TextBox 7"/>
          <p:cNvSpPr txBox="1"/>
          <p:nvPr/>
        </p:nvSpPr>
        <p:spPr>
          <a:xfrm>
            <a:off x="0" y="6000768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может очень много рассказать об истории края; воспитываем чувства гордости за свою Родину с помощью создания предметно - развивающего пространства.</a:t>
            </a:r>
            <a:endParaRPr lang="ru-RU" dirty="0"/>
          </a:p>
        </p:txBody>
      </p:sp>
    </p:spTree>
  </p:cSld>
  <p:clrMapOvr>
    <a:masterClrMapping/>
  </p:clrMapOvr>
  <p:transition advTm="5023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Нарядное солнце</a:t>
            </a:r>
            <a:br>
              <a:rPr lang="ru-RU" sz="2400" dirty="0" smtClean="0"/>
            </a:br>
            <a:r>
              <a:rPr lang="ru-RU" sz="2400" dirty="0" smtClean="0"/>
              <a:t>Поярче раскрашу,</a:t>
            </a:r>
            <a:br>
              <a:rPr lang="ru-RU" sz="2400" dirty="0" smtClean="0"/>
            </a:br>
            <a:r>
              <a:rPr lang="ru-RU" sz="2400" dirty="0" smtClean="0"/>
              <a:t>Под ним нарисую</a:t>
            </a:r>
            <a:br>
              <a:rPr lang="ru-RU" sz="2400" dirty="0" smtClean="0"/>
            </a:br>
            <a:r>
              <a:rPr lang="ru-RU" sz="2400" dirty="0" smtClean="0"/>
              <a:t>Всю Родину нашу!</a:t>
            </a:r>
            <a:endParaRPr lang="ru-RU" sz="2400" dirty="0"/>
          </a:p>
        </p:txBody>
      </p:sp>
      <p:pic>
        <p:nvPicPr>
          <p:cNvPr id="5" name="Содержимое 4" descr="Фото0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Фото0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7" name="TextBox 6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Развивая творческие способности детей учим передавать в своих рисунках красоту родной природы, родного города . Организуем выставки юных художников «Кубань в рисунках»</a:t>
            </a:r>
            <a:endParaRPr lang="ru-RU" dirty="0"/>
          </a:p>
        </p:txBody>
      </p:sp>
    </p:spTree>
  </p:cSld>
  <p:clrMapOvr>
    <a:masterClrMapping/>
  </p:clrMapOvr>
  <p:transition advTm="5086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Растет этаж за этажом,</a:t>
            </a:r>
            <a:br>
              <a:rPr lang="ru-RU" sz="2800" dirty="0" smtClean="0"/>
            </a:br>
            <a:r>
              <a:rPr lang="ru-RU" sz="2800" dirty="0" smtClean="0"/>
              <a:t>И  с каждым часом,</a:t>
            </a:r>
            <a:br>
              <a:rPr lang="ru-RU" sz="2800" dirty="0" smtClean="0"/>
            </a:br>
            <a:r>
              <a:rPr lang="ru-RU" sz="2800" dirty="0" smtClean="0"/>
              <a:t>С каждым днём</a:t>
            </a:r>
            <a:br>
              <a:rPr lang="ru-RU" sz="2800" dirty="0" smtClean="0"/>
            </a:br>
            <a:r>
              <a:rPr lang="ru-RU" sz="2800" dirty="0" smtClean="0"/>
              <a:t>Всё выше, выше новый дом!</a:t>
            </a:r>
            <a:endParaRPr lang="ru-RU" sz="2800" dirty="0"/>
          </a:p>
        </p:txBody>
      </p:sp>
      <p:pic>
        <p:nvPicPr>
          <p:cNvPr id="4" name="Содержимое 3" descr="Фото002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714488"/>
            <a:ext cx="3048000" cy="4064000"/>
          </a:xfrm>
        </p:spPr>
      </p:pic>
      <p:sp>
        <p:nvSpPr>
          <p:cNvPr id="5" name="TextBox 4"/>
          <p:cNvSpPr txBox="1"/>
          <p:nvPr/>
        </p:nvSpPr>
        <p:spPr>
          <a:xfrm>
            <a:off x="142844" y="5929330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«Что нам стоит дом построить». Дети с интересом занимаются конструированием из подручных материалов. Любая профессия, любое дело приносит пользу людям и своей Родине. </a:t>
            </a:r>
            <a:endParaRPr lang="ru-RU" dirty="0"/>
          </a:p>
        </p:txBody>
      </p:sp>
    </p:spTree>
  </p:cSld>
  <p:clrMapOvr>
    <a:masterClrMapping/>
  </p:clrMapOvr>
  <p:transition advTm="5475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Белый снег пушистый</a:t>
            </a:r>
            <a:br>
              <a:rPr lang="ru-RU" sz="2400" dirty="0" smtClean="0"/>
            </a:br>
            <a:r>
              <a:rPr lang="ru-RU" sz="2400" dirty="0" smtClean="0"/>
              <a:t>В воздухе кружится</a:t>
            </a:r>
            <a:br>
              <a:rPr lang="ru-RU" sz="2400" dirty="0" smtClean="0"/>
            </a:br>
            <a:r>
              <a:rPr lang="ru-RU" sz="2400" dirty="0" smtClean="0"/>
              <a:t>И на землю тихо </a:t>
            </a:r>
            <a:br>
              <a:rPr lang="ru-RU" sz="2400" dirty="0" smtClean="0"/>
            </a:br>
            <a:r>
              <a:rPr lang="ru-RU" sz="2400" dirty="0" smtClean="0"/>
              <a:t>Падает, ложится</a:t>
            </a:r>
            <a:endParaRPr lang="ru-RU" sz="2400" dirty="0"/>
          </a:p>
        </p:txBody>
      </p:sp>
      <p:pic>
        <p:nvPicPr>
          <p:cNvPr id="5" name="Содержимое 4" descr="Фото0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Фото0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7" name="TextBox 6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Любуемся красотой родной природы,  наблюдаем её явления. Гуляем в любую погоду. </a:t>
            </a:r>
            <a:endParaRPr lang="ru-RU" dirty="0"/>
          </a:p>
        </p:txBody>
      </p:sp>
    </p:spTree>
  </p:cSld>
  <p:clrMapOvr>
    <a:masterClrMapping/>
  </p:clrMapOvr>
  <p:transition advTm="5211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Мы кормушки смастерили </a:t>
            </a:r>
            <a:br>
              <a:rPr lang="ru-RU" sz="2800" dirty="0" smtClean="0"/>
            </a:br>
            <a:r>
              <a:rPr lang="ru-RU" sz="2800" dirty="0" smtClean="0"/>
              <a:t>Мы столовую открыли.</a:t>
            </a:r>
            <a:br>
              <a:rPr lang="ru-RU" sz="2800" dirty="0" smtClean="0"/>
            </a:br>
            <a:r>
              <a:rPr lang="ru-RU" sz="2800" dirty="0" smtClean="0"/>
              <a:t>Воробей, снегирь – сосед</a:t>
            </a:r>
            <a:br>
              <a:rPr lang="ru-RU" sz="2800" dirty="0" smtClean="0"/>
            </a:br>
            <a:r>
              <a:rPr lang="ru-RU" sz="2800" dirty="0" smtClean="0"/>
              <a:t>Будет вам зимой обед.</a:t>
            </a:r>
            <a:endParaRPr lang="ru-RU" sz="2800" dirty="0"/>
          </a:p>
        </p:txBody>
      </p:sp>
      <p:pic>
        <p:nvPicPr>
          <p:cNvPr id="5" name="Содержимое 4" descr="Фото0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Содержимое 5" descr="Фото00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  <p:sp>
        <p:nvSpPr>
          <p:cNvPr id="7" name="TextBox 6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Организовываем наблюдение за птицами, подкармливаем их зимой, воспитывая заботливое отношение к ним .</a:t>
            </a:r>
            <a:endParaRPr lang="ru-RU" dirty="0"/>
          </a:p>
        </p:txBody>
      </p:sp>
    </p:spTree>
  </p:cSld>
  <p:clrMapOvr>
    <a:masterClrMapping/>
  </p:clrMapOvr>
  <p:transition advTm="6162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Курганинск мой, моя земля</a:t>
            </a:r>
            <a:br>
              <a:rPr lang="ru-RU" sz="2400" dirty="0" smtClean="0"/>
            </a:br>
            <a:r>
              <a:rPr lang="ru-RU" sz="2400" dirty="0" smtClean="0"/>
              <a:t>Родимые просторы!</a:t>
            </a:r>
            <a:br>
              <a:rPr lang="ru-RU" sz="2400" dirty="0" smtClean="0"/>
            </a:br>
            <a:r>
              <a:rPr lang="ru-RU" sz="2400" dirty="0" smtClean="0"/>
              <a:t>У нас и реки, и поля,</a:t>
            </a:r>
            <a:br>
              <a:rPr lang="ru-RU" sz="2400" dirty="0" smtClean="0"/>
            </a:br>
            <a:r>
              <a:rPr lang="ru-RU" sz="2400" dirty="0" smtClean="0"/>
              <a:t>Моря, леса и горы</a:t>
            </a:r>
            <a:endParaRPr lang="ru-RU" sz="2400" dirty="0"/>
          </a:p>
        </p:txBody>
      </p:sp>
      <p:pic>
        <p:nvPicPr>
          <p:cNvPr id="5" name="Содержимое 4" descr="Фото00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Содержимое 5" descr="Фото00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  <p:sp>
        <p:nvSpPr>
          <p:cNvPr id="7" name="TextBox 6"/>
          <p:cNvSpPr txBox="1"/>
          <p:nvPr/>
        </p:nvSpPr>
        <p:spPr>
          <a:xfrm>
            <a:off x="0" y="6143644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Воспитываем  любовь к родному городу, рассказываем о самых красивых местах и его достопримечательностях.</a:t>
            </a:r>
            <a:endParaRPr lang="ru-RU" dirty="0"/>
          </a:p>
        </p:txBody>
      </p:sp>
    </p:spTree>
  </p:cSld>
  <p:clrMapOvr>
    <a:masterClrMapping/>
  </p:clrMapOvr>
  <p:transition advTm="5164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Память предков сохраняют,</a:t>
            </a:r>
            <a:br>
              <a:rPr lang="ru-RU" sz="2800" dirty="0" smtClean="0"/>
            </a:br>
            <a:r>
              <a:rPr lang="ru-RU" sz="2800" dirty="0" smtClean="0"/>
              <a:t>Веру в Бога почитают,</a:t>
            </a:r>
            <a:br>
              <a:rPr lang="ru-RU" sz="2800" dirty="0" smtClean="0"/>
            </a:br>
            <a:r>
              <a:rPr lang="ru-RU" sz="2800" dirty="0" smtClean="0"/>
              <a:t>И обычаи свои </a:t>
            </a:r>
            <a:br>
              <a:rPr lang="ru-RU" sz="2800" dirty="0" smtClean="0"/>
            </a:br>
            <a:r>
              <a:rPr lang="ru-RU" sz="2800" dirty="0" smtClean="0"/>
              <a:t>Сохраняют на Руси.</a:t>
            </a:r>
            <a:endParaRPr lang="ru-RU" sz="2800" dirty="0"/>
          </a:p>
        </p:txBody>
      </p:sp>
      <p:pic>
        <p:nvPicPr>
          <p:cNvPr id="5" name="Содержимое 4" descr="Фото0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sp>
        <p:nvSpPr>
          <p:cNvPr id="7" name="TextBox 6"/>
          <p:cNvSpPr txBox="1"/>
          <p:nvPr/>
        </p:nvSpPr>
        <p:spPr>
          <a:xfrm>
            <a:off x="0" y="60007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Знакомство детей с историей и культурой родного края, от куда произошли обычаи, где их корни, воспитывая у детей интерес к истории родного края, помогают посещения кубанского уголка, созданного в нашем детском саду.</a:t>
            </a:r>
            <a:endParaRPr lang="ru-RU" dirty="0"/>
          </a:p>
        </p:txBody>
      </p:sp>
      <p:pic>
        <p:nvPicPr>
          <p:cNvPr id="1026" name="Picture 2" descr="C:\Documents and Settings\USER\Мои документы\фотографии\кубань\SAM_03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450" y="2214554"/>
            <a:ext cx="4430578" cy="3436353"/>
          </a:xfrm>
          <a:prstGeom prst="rect">
            <a:avLst/>
          </a:prstGeom>
          <a:noFill/>
        </p:spPr>
      </p:pic>
    </p:spTree>
  </p:cSld>
  <p:clrMapOvr>
    <a:masterClrMapping/>
  </p:clrMapOvr>
  <p:transition advTm="535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 желтым хлебам,</a:t>
            </a:r>
            <a:br>
              <a:rPr lang="ru-RU" sz="2000" dirty="0" smtClean="0"/>
            </a:br>
            <a:r>
              <a:rPr lang="ru-RU" sz="2000" dirty="0" smtClean="0"/>
              <a:t>По равнинам бескрайним,</a:t>
            </a:r>
            <a:br>
              <a:rPr lang="ru-RU" sz="2000" dirty="0" smtClean="0"/>
            </a:br>
            <a:r>
              <a:rPr lang="ru-RU" sz="2000" dirty="0" smtClean="0"/>
              <a:t>В путь тронулась армия красных комбайнов,</a:t>
            </a:r>
            <a:br>
              <a:rPr lang="ru-RU" sz="2000" dirty="0" smtClean="0"/>
            </a:br>
            <a:r>
              <a:rPr lang="ru-RU" sz="2000" dirty="0" smtClean="0"/>
              <a:t>В упорной работе желаньем горя-</a:t>
            </a:r>
            <a:br>
              <a:rPr lang="ru-RU" sz="2000" dirty="0" smtClean="0"/>
            </a:br>
            <a:r>
              <a:rPr lang="ru-RU" sz="2000" dirty="0" smtClean="0"/>
              <a:t>Собрать без потерь золотые моря.</a:t>
            </a:r>
            <a:endParaRPr lang="ru-RU" sz="2000" dirty="0"/>
          </a:p>
        </p:txBody>
      </p:sp>
      <p:pic>
        <p:nvPicPr>
          <p:cNvPr id="5" name="Содержимое 4" descr="Фото0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831181"/>
            <a:ext cx="3048000" cy="4064000"/>
          </a:xfrm>
        </p:spPr>
      </p:pic>
      <p:pic>
        <p:nvPicPr>
          <p:cNvPr id="6" name="Содержимое 5" descr="Фото0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  <p:sp>
        <p:nvSpPr>
          <p:cNvPr id="7" name="TextBox 6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Развиваем представление о хлебе, о том, как его выращивают на Кубани; воспитываем бережное отношение к хлебу., проводя работу по проектной деятельности  «Зернышко»</a:t>
            </a:r>
            <a:endParaRPr lang="ru-RU" dirty="0"/>
          </a:p>
        </p:txBody>
      </p:sp>
    </p:spTree>
  </p:cSld>
  <p:clrMapOvr>
    <a:masterClrMapping/>
  </p:clrMapOvr>
  <p:transition spd="med" advTm="6178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226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   «Мы гордимся тобой родной край»</vt:lpstr>
      <vt:lpstr>Хорошо под солнышком  Жить нам и расти! Лучше нашей Родины В мире не найти!</vt:lpstr>
      <vt:lpstr>Нарядное солнце Поярче раскрашу, Под ним нарисую Всю Родину нашу!</vt:lpstr>
      <vt:lpstr>Растет этаж за этажом, И  с каждым часом, С каждым днём Всё выше, выше новый дом!</vt:lpstr>
      <vt:lpstr>Белый снег пушистый В воздухе кружится И на землю тихо  Падает, ложится</vt:lpstr>
      <vt:lpstr>Мы кормушки смастерили  Мы столовую открыли. Воробей, снегирь – сосед Будет вам зимой обед.</vt:lpstr>
      <vt:lpstr>Курганинск мой, моя земля Родимые просторы! У нас и реки, и поля, Моря, леса и горы</vt:lpstr>
      <vt:lpstr>Память предков сохраняют, Веру в Бога почитают, И обычаи свои  Сохраняют на Руси.</vt:lpstr>
      <vt:lpstr>По желтым хлебам, По равнинам бескрайним, В путь тронулась армия красных комбайнов, В упорной работе желаньем горя- Собрать без потерь золотые моря.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гордимся тобой родной край</dc:title>
  <dc:creator>user</dc:creator>
  <cp:lastModifiedBy>www.PHILka.RU</cp:lastModifiedBy>
  <cp:revision>12</cp:revision>
  <dcterms:created xsi:type="dcterms:W3CDTF">2014-01-22T17:39:31Z</dcterms:created>
  <dcterms:modified xsi:type="dcterms:W3CDTF">2014-02-05T08:18:01Z</dcterms:modified>
</cp:coreProperties>
</file>