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F9F70-2BA7-4E8A-9E1E-6ABBE4125FF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F999-7802-4CBD-B8C9-022B5C3E3F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:\гифы\Обрамление\DD0018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pic>
        <p:nvPicPr>
          <p:cNvPr id="1026" name="Picture 2" descr="H:\гифы\Обрамление\DD0018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704" y="0"/>
            <a:ext cx="94510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8229600" cy="104298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Предложение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50030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Упражнения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5786454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57422" y="585789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5643578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    Автор презентации: </a:t>
            </a:r>
          </a:p>
          <a:p>
            <a:r>
              <a:rPr lang="ru-RU" b="1" dirty="0" smtClean="0"/>
              <a:t>Учитель начальных классов МОУ СОШ с. </a:t>
            </a:r>
            <a:r>
              <a:rPr lang="ru-RU" b="1" dirty="0" err="1" smtClean="0"/>
              <a:t>Песчаноозёрка</a:t>
            </a:r>
            <a:r>
              <a:rPr lang="ru-RU" b="1" dirty="0" smtClean="0"/>
              <a:t> </a:t>
            </a:r>
            <a:r>
              <a:rPr lang="ru-RU" b="1" dirty="0" err="1" smtClean="0"/>
              <a:t>Петрина</a:t>
            </a:r>
            <a:r>
              <a:rPr lang="ru-RU" b="1" dirty="0" smtClean="0"/>
              <a:t> Лиана Валерьевна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H:\гифы\Обрамление\J01107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901014" cy="135732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Вставить в предложения слова вместо картинок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235743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Девочка сорвала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43372" y="250030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pic>
        <p:nvPicPr>
          <p:cNvPr id="2051" name="Picture 3" descr="H:\гифы\цветы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785926"/>
            <a:ext cx="1276353" cy="169224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00100" y="407194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Саша купил</a:t>
            </a:r>
            <a:endParaRPr lang="ru-RU" sz="2400" dirty="0"/>
          </a:p>
        </p:txBody>
      </p:sp>
      <p:pic>
        <p:nvPicPr>
          <p:cNvPr id="2054" name="Picture 6" descr="H:\гифы\овощи и фрукты\FD00438_.WMF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000504"/>
            <a:ext cx="1078966" cy="71438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:\гифы\Обрамление\J01107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758138" cy="8461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Закончить предложения, изменяя слово </a:t>
            </a:r>
            <a:r>
              <a:rPr lang="ru-RU" i="1" dirty="0" smtClean="0"/>
              <a:t>вода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1928802"/>
            <a:ext cx="31432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Девочка загорает у …</a:t>
            </a:r>
          </a:p>
          <a:p>
            <a:endParaRPr lang="ru-RU" sz="2800" dirty="0"/>
          </a:p>
          <a:p>
            <a:r>
              <a:rPr lang="ru-RU" sz="2800" dirty="0" smtClean="0"/>
              <a:t>Мальчик выходит из …</a:t>
            </a:r>
          </a:p>
          <a:p>
            <a:endParaRPr lang="ru-RU" sz="2800" dirty="0"/>
          </a:p>
          <a:p>
            <a:r>
              <a:rPr lang="ru-RU" sz="2800" dirty="0" smtClean="0"/>
              <a:t>Рыбак стоит около …</a:t>
            </a:r>
          </a:p>
          <a:p>
            <a:endParaRPr lang="ru-RU" sz="2800" dirty="0"/>
          </a:p>
          <a:p>
            <a:r>
              <a:rPr lang="ru-RU" sz="2800" dirty="0" smtClean="0"/>
              <a:t>Чайка летит над …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2000240"/>
            <a:ext cx="31432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воды</a:t>
            </a:r>
          </a:p>
          <a:p>
            <a:endParaRPr lang="ru-RU" sz="3600" dirty="0"/>
          </a:p>
          <a:p>
            <a:r>
              <a:rPr lang="ru-RU" sz="3600" dirty="0" smtClean="0"/>
              <a:t>воды</a:t>
            </a:r>
          </a:p>
          <a:p>
            <a:endParaRPr lang="ru-RU" sz="3600" dirty="0"/>
          </a:p>
          <a:p>
            <a:r>
              <a:rPr lang="ru-RU" sz="3600" dirty="0" smtClean="0"/>
              <a:t>воды</a:t>
            </a:r>
          </a:p>
          <a:p>
            <a:endParaRPr lang="ru-RU" sz="3600" dirty="0"/>
          </a:p>
          <a:p>
            <a:r>
              <a:rPr lang="ru-RU" sz="3600" dirty="0" smtClean="0"/>
              <a:t>водой</a:t>
            </a:r>
            <a:endParaRPr lang="ru-RU" sz="3600" dirty="0"/>
          </a:p>
        </p:txBody>
      </p:sp>
      <p:pic>
        <p:nvPicPr>
          <p:cNvPr id="3075" name="Picture 3" descr="H:\гифы\школа\28-а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714884"/>
            <a:ext cx="830937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:\гифы\Обрамление\J01107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901014" cy="84615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Закончить предложение, подобрав нужное слово.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643050"/>
            <a:ext cx="31432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озере плавали белые….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Мальчик получил хорошую….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1714488"/>
            <a:ext cx="3500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лебеди</a:t>
            </a:r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dirty="0" smtClean="0"/>
              <a:t>оценку</a:t>
            </a:r>
          </a:p>
        </p:txBody>
      </p:sp>
      <p:pic>
        <p:nvPicPr>
          <p:cNvPr id="4099" name="Picture 3" descr="H:\гифы\школа\28-а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500570"/>
            <a:ext cx="952498" cy="1392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:\гифы\Обрамление\J01107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4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58072" cy="122553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Придумать и записать предложения с данными словосочетаниями.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428868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Вкусное яблоко, сочная трава, толстая книга, сладкие конфеты, тяжёлая сумка, холодное мороженое</a:t>
            </a:r>
            <a:endParaRPr lang="ru-RU" sz="3600" dirty="0"/>
          </a:p>
        </p:txBody>
      </p:sp>
      <p:pic>
        <p:nvPicPr>
          <p:cNvPr id="5123" name="Picture 3" descr="H:\гифы\школа\28-а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572008"/>
            <a:ext cx="879816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96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Предложение</vt:lpstr>
      <vt:lpstr>Вставить в предложения слова вместо картинок</vt:lpstr>
      <vt:lpstr>Закончить предложения, изменяя слово вода</vt:lpstr>
      <vt:lpstr>Закончить предложение, подобрав нужное слово.</vt:lpstr>
      <vt:lpstr>Придумать и записать предложения с данными словосочетаниями.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</dc:title>
  <dc:creator>Пользователь</dc:creator>
  <cp:lastModifiedBy>Пользователь</cp:lastModifiedBy>
  <cp:revision>7</cp:revision>
  <dcterms:created xsi:type="dcterms:W3CDTF">2002-01-01T00:26:57Z</dcterms:created>
  <dcterms:modified xsi:type="dcterms:W3CDTF">2002-01-01T01:35:10Z</dcterms:modified>
</cp:coreProperties>
</file>