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7" r:id="rId5"/>
    <p:sldId id="268" r:id="rId6"/>
    <p:sldId id="269" r:id="rId7"/>
    <p:sldId id="270" r:id="rId8"/>
    <p:sldId id="259" r:id="rId9"/>
    <p:sldId id="258" r:id="rId10"/>
    <p:sldId id="260" r:id="rId11"/>
    <p:sldId id="261" r:id="rId12"/>
    <p:sldId id="262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8A17-14F0-4737-907E-7924BCD6CDFC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9303-8FCF-4CB3-AB93-4F28B77A5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84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8A17-14F0-4737-907E-7924BCD6CDFC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9303-8FCF-4CB3-AB93-4F28B77A5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57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8A17-14F0-4737-907E-7924BCD6CDFC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9303-8FCF-4CB3-AB93-4F28B77A5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08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8A17-14F0-4737-907E-7924BCD6CDFC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9303-8FCF-4CB3-AB93-4F28B77A5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0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8A17-14F0-4737-907E-7924BCD6CDFC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9303-8FCF-4CB3-AB93-4F28B77A5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00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8A17-14F0-4737-907E-7924BCD6CDFC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9303-8FCF-4CB3-AB93-4F28B77A5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0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8A17-14F0-4737-907E-7924BCD6CDFC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9303-8FCF-4CB3-AB93-4F28B77A5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8A17-14F0-4737-907E-7924BCD6CDFC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9303-8FCF-4CB3-AB93-4F28B77A5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34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8A17-14F0-4737-907E-7924BCD6CDFC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9303-8FCF-4CB3-AB93-4F28B77A5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56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8A17-14F0-4737-907E-7924BCD6CDFC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9303-8FCF-4CB3-AB93-4F28B77A5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3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8A17-14F0-4737-907E-7924BCD6CDFC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9303-8FCF-4CB3-AB93-4F28B77A5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44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08A17-14F0-4737-907E-7924BCD6CDFC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B9303-8FCF-4CB3-AB93-4F28B77A5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60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«Системы двух линейных уравнений с двумя переменными»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4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00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3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23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30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9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6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74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8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7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8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06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81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7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«Системы двух линейных уравнений с двумя переменными»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«Системы двух линейных уравнений с двумя переменными»</dc:title>
  <dc:creator>User</dc:creator>
  <cp:lastModifiedBy>User</cp:lastModifiedBy>
  <cp:revision>4</cp:revision>
  <dcterms:created xsi:type="dcterms:W3CDTF">2012-04-14T20:18:38Z</dcterms:created>
  <dcterms:modified xsi:type="dcterms:W3CDTF">2012-04-14T20:58:04Z</dcterms:modified>
</cp:coreProperties>
</file>