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1" r:id="rId4"/>
    <p:sldId id="303" r:id="rId5"/>
    <p:sldId id="304" r:id="rId6"/>
    <p:sldId id="305" r:id="rId7"/>
    <p:sldId id="282" r:id="rId8"/>
    <p:sldId id="300" r:id="rId9"/>
    <p:sldId id="29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99"/>
    <a:srgbClr val="6C0000"/>
    <a:srgbClr val="6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 smtClean="0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 smtClean="0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 smtClean="0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 smtClean="0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 smtClean="0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 smtClean="0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 smtClean="0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 smtClean="0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 smtClean="0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 smtClean="0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 smtClean="0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 smtClean="0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load/321-1-0-3778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284984"/>
            <a:ext cx="7358063" cy="2808312"/>
          </a:xfrm>
        </p:spPr>
        <p:txBody>
          <a:bodyPr/>
          <a:lstStyle/>
          <a:p>
            <a:r>
              <a:rPr lang="ru-RU" sz="3600" b="1" dirty="0" smtClean="0"/>
              <a:t>Организация развивающей предметно-пространственной среды в ДОО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в </a:t>
            </a:r>
            <a:r>
              <a:rPr lang="ru-RU" sz="3600" b="1" dirty="0" smtClean="0"/>
              <a:t>соответствии с  требованиями ФГОС </a:t>
            </a:r>
            <a:r>
              <a:rPr lang="ru-RU" sz="3600" b="1" dirty="0" smtClean="0"/>
              <a:t>ДО</a:t>
            </a:r>
            <a:endParaRPr lang="ru-RU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285728"/>
            <a:ext cx="3104955" cy="1559096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Федосейкина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О.А.,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воспитатель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ГБДОУ детский сад № 50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Фрунзенского района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r>
              <a:rPr lang="ru-RU" dirty="0" smtClean="0"/>
              <a:t>ФГОС ДО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3071813"/>
            <a:ext cx="8158163" cy="3482975"/>
          </a:xfrm>
        </p:spPr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Требования к условиям реализации основной образовательной программы дошкольного образования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3.1. Требования к условиям реализации программы включают в себя требования к психолого-педагогическим, кадровым, материально-техническим  и финансовым условиям реализации Программы, а также к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развивающей предметно –пространственной среде……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3.3.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Требования к  развивающей предметно-пространственной среде.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27584" y="1988840"/>
            <a:ext cx="7776864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обеспечивает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852936"/>
            <a:ext cx="4248472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общения и совместной деятельности детей и взрослых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2852936"/>
            <a:ext cx="3995936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Двигательную активность детей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717032"/>
            <a:ext cx="4248472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уединения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3717032"/>
            <a:ext cx="4032448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Реализацию образовательной программы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5589240"/>
            <a:ext cx="6984776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национально-культурных, климатических условий, в которых осуществляет образовательная деятельность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3768" y="4653136"/>
            <a:ext cx="4248472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возрастных особенностей детей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27584" y="1988840"/>
            <a:ext cx="7776864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должна быть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852936"/>
            <a:ext cx="4248472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Содержательно-насыщенной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2852936"/>
            <a:ext cx="3995936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Трансформируемой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717032"/>
            <a:ext cx="4248472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Полифункциональной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3717032"/>
            <a:ext cx="4032448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Вариативной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83768" y="5589240"/>
            <a:ext cx="4248472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3768" y="4653136"/>
            <a:ext cx="4248472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Доступной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3140968"/>
            <a:ext cx="7776864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должна отражать содержание образовательных областей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060848"/>
            <a:ext cx="4248472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2060848"/>
            <a:ext cx="3995936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4365104"/>
            <a:ext cx="3672408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784" y="5733256"/>
            <a:ext cx="4032448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4088" y="4365104"/>
            <a:ext cx="3528392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619672" y="3789040"/>
            <a:ext cx="484632" cy="576064"/>
          </a:xfrm>
          <a:prstGeom prst="downArrow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6012160" y="2708920"/>
            <a:ext cx="351656" cy="440432"/>
          </a:xfrm>
          <a:prstGeom prst="downArrow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2771800" y="2708920"/>
            <a:ext cx="360040" cy="432048"/>
          </a:xfrm>
          <a:prstGeom prst="downArrow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283968" y="3789040"/>
            <a:ext cx="484632" cy="1944216"/>
          </a:xfrm>
          <a:prstGeom prst="downArrow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876256" y="3789040"/>
            <a:ext cx="484632" cy="576064"/>
          </a:xfrm>
          <a:prstGeom prst="downArrow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188640"/>
            <a:ext cx="7776864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Центры развития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(примерная образовательная программа «От рождения до школы»)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8104" y="3356992"/>
            <a:ext cx="3312368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Уголок сюжетно-ролевых игр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2564904"/>
            <a:ext cx="3600400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Уголок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ряжения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(для театрализованных игр)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916832"/>
            <a:ext cx="2952328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Книжный уголок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3356992"/>
            <a:ext cx="3312368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Зона настольно-печатных игр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4077072"/>
            <a:ext cx="3456384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Уголок игр с водой и песком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(игр-экспериментирований)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2564904"/>
            <a:ext cx="3456384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Уголок природы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(наблюдений за природой)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40152" y="1916832"/>
            <a:ext cx="2952328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Спортивный уголок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43608" y="5733256"/>
            <a:ext cx="7200800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Выставка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(предметов народных мастеров, продуктов детского творчества и т.д.)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6" y="4077072"/>
            <a:ext cx="3456384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 уголок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 игрушками, строительным материалом)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71600" y="4869160"/>
            <a:ext cx="7200800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Уголки для разнообразных видов самостоятельной деятельности детей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(конструктивной, изобразительной, музыкальной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др.)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212726"/>
          </a:xfrm>
        </p:spPr>
        <p:txBody>
          <a:bodyPr/>
          <a:lstStyle/>
          <a:p>
            <a:r>
              <a:rPr lang="ru-RU" sz="3200" b="1" dirty="0" smtClean="0"/>
              <a:t>Показатели качества </a:t>
            </a:r>
            <a:r>
              <a:rPr lang="ru-RU" sz="3200" dirty="0" smtClean="0"/>
              <a:t>развивающей предметно-пространственной среды группы:</a:t>
            </a:r>
            <a:br>
              <a:rPr lang="ru-RU" sz="3200" dirty="0" smtClean="0"/>
            </a:br>
            <a:endParaRPr lang="ru-RU" sz="3200" b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3071813"/>
            <a:ext cx="8158163" cy="3482975"/>
          </a:xfrm>
        </p:spPr>
        <p:txBody>
          <a:bodyPr/>
          <a:lstStyle/>
          <a:p>
            <a:pPr marL="0" indent="342900" algn="just">
              <a:spcBef>
                <a:spcPts val="0"/>
              </a:spcBef>
              <a:buBlip>
                <a:blip r:embed="rId2"/>
              </a:buBlip>
            </a:pPr>
            <a:r>
              <a:rPr lang="ru-RU" sz="2200" dirty="0" smtClean="0"/>
              <a:t>включенность всех детей в активную самостоятельную деятельность;</a:t>
            </a:r>
          </a:p>
          <a:p>
            <a:pPr marL="0" indent="342900" algn="just">
              <a:spcBef>
                <a:spcPts val="0"/>
              </a:spcBef>
              <a:buBlip>
                <a:blip r:embed="rId2"/>
              </a:buBlip>
            </a:pPr>
            <a:r>
              <a:rPr lang="ru-RU" sz="2200" dirty="0" smtClean="0"/>
              <a:t>низкий уровень  шума в группе;</a:t>
            </a:r>
          </a:p>
          <a:p>
            <a:pPr marL="0" indent="342900" algn="just">
              <a:spcBef>
                <a:spcPts val="0"/>
              </a:spcBef>
              <a:buBlip>
                <a:blip r:embed="rId2"/>
              </a:buBlip>
            </a:pPr>
            <a:r>
              <a:rPr lang="ru-RU" sz="2200" dirty="0" smtClean="0"/>
              <a:t>низкая конфликтность между детьми;</a:t>
            </a:r>
          </a:p>
          <a:p>
            <a:pPr marL="0" indent="342900" algn="just">
              <a:spcBef>
                <a:spcPts val="0"/>
              </a:spcBef>
              <a:buBlip>
                <a:blip r:embed="rId2"/>
              </a:buBlip>
            </a:pPr>
            <a:r>
              <a:rPr lang="ru-RU" sz="2200" dirty="0" smtClean="0"/>
              <a:t>выраженная продуктивность самостоятельной деятельности детей;</a:t>
            </a:r>
          </a:p>
          <a:p>
            <a:pPr marL="0" indent="342900" algn="just">
              <a:spcBef>
                <a:spcPts val="0"/>
              </a:spcBef>
              <a:buBlip>
                <a:blip r:embed="rId2"/>
              </a:buBlip>
            </a:pPr>
            <a:r>
              <a:rPr lang="ru-RU" sz="2200" dirty="0" smtClean="0"/>
              <a:t>положительный эмоциональный настрой детей.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143000"/>
          </a:xfrm>
        </p:spPr>
        <p:txBody>
          <a:bodyPr/>
          <a:lstStyle/>
          <a:p>
            <a:r>
              <a:rPr lang="ru-RU" sz="2200" b="1" dirty="0" smtClean="0"/>
              <a:t>Используемые ресурсы</a:t>
            </a:r>
            <a:r>
              <a:rPr lang="ru-RU" sz="2200" dirty="0" smtClean="0"/>
              <a:t>: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929090"/>
          </a:xfrm>
        </p:spPr>
        <p:txBody>
          <a:bodyPr/>
          <a:lstStyle/>
          <a:p>
            <a:r>
              <a:rPr lang="ru-RU" sz="2000" dirty="0" smtClean="0"/>
              <a:t>Приказ Министерства образования и науки Российской Федерации (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России) от 17 октября 2013 г. N 1155 г. Москва "Об утверждении федерального государственного образовательного стандарта дошкольного образования"</a:t>
            </a:r>
          </a:p>
          <a:p>
            <a:r>
              <a:rPr lang="ru-RU" sz="2000" dirty="0" smtClean="0"/>
              <a:t>Комментарии к ФГОС дошкольного образования.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 от 28 февраля 2014 года №08-249 </a:t>
            </a:r>
          </a:p>
          <a:p>
            <a:r>
              <a:rPr lang="ru-RU" sz="2000" dirty="0" smtClean="0"/>
              <a:t>Примерная общеобразовательная программа дошкольного образования «От рождения до школы» под ред. Н.Е. </a:t>
            </a:r>
            <a:r>
              <a:rPr lang="ru-RU" sz="2000" dirty="0" err="1" smtClean="0"/>
              <a:t>Вераксы</a:t>
            </a:r>
            <a:r>
              <a:rPr lang="ru-RU" sz="2000" dirty="0" smtClean="0"/>
              <a:t>, Т.С. Комаровой, М.А. Васильевой</a:t>
            </a:r>
          </a:p>
          <a:p>
            <a:r>
              <a:rPr lang="en-US" sz="2000" dirty="0" smtClean="0">
                <a:hlinkClick r:id="rId2"/>
              </a:rPr>
              <a:t>http://pedsovet.su/load/321-1-0-37785</a:t>
            </a: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214686"/>
            <a:ext cx="7772400" cy="1470025"/>
          </a:xfrm>
        </p:spPr>
        <p:txBody>
          <a:bodyPr/>
          <a:lstStyle/>
          <a:p>
            <a:r>
              <a:rPr lang="ru-RU" b="1" dirty="0" smtClean="0"/>
              <a:t>Спасибо</a:t>
            </a:r>
            <a:br>
              <a:rPr lang="ru-RU" b="1" dirty="0" smtClean="0"/>
            </a:br>
            <a:r>
              <a:rPr lang="ru-RU" b="1" dirty="0" smtClean="0"/>
              <a:t>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804</TotalTime>
  <Words>337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Тема2</vt:lpstr>
      <vt:lpstr>Организация развивающей предметно-пространственной среды в ДОО  в соответствии с  требованиями ФГОС ДО</vt:lpstr>
      <vt:lpstr>ФГОС ДО</vt:lpstr>
      <vt:lpstr>Слайд 3</vt:lpstr>
      <vt:lpstr>Слайд 4</vt:lpstr>
      <vt:lpstr>Слайд 5</vt:lpstr>
      <vt:lpstr>Слайд 6</vt:lpstr>
      <vt:lpstr>Показатели качества развивающей предметно-пространственной среды группы: </vt:lpstr>
      <vt:lpstr>Используемые ресурсы: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развивающей предметно-пространственной среды в ДОУ  в свете требований ФГОС ДО</dc:title>
  <dc:creator>Светлана Каширина</dc:creator>
  <cp:lastModifiedBy>User</cp:lastModifiedBy>
  <cp:revision>113</cp:revision>
  <dcterms:created xsi:type="dcterms:W3CDTF">2014-08-19T12:01:50Z</dcterms:created>
  <dcterms:modified xsi:type="dcterms:W3CDTF">2015-03-30T08:30:34Z</dcterms:modified>
</cp:coreProperties>
</file>