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5" r:id="rId9"/>
    <p:sldId id="266" r:id="rId10"/>
    <p:sldId id="267" r:id="rId11"/>
    <p:sldId id="268" r:id="rId12"/>
    <p:sldId id="270" r:id="rId13"/>
    <p:sldId id="271" r:id="rId14"/>
    <p:sldId id="272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01.04.2015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01.04.2015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01.04.2015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01.04.2015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01.04.2015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slide" Target="slide10.xml"/><Relationship Id="rId7" Type="http://schemas.openxmlformats.org/officeDocument/2006/relationships/slide" Target="slide13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11" Type="http://schemas.openxmlformats.org/officeDocument/2006/relationships/slide" Target="slide14.xml"/><Relationship Id="rId5" Type="http://schemas.openxmlformats.org/officeDocument/2006/relationships/slide" Target="slide12.xml"/><Relationship Id="rId10" Type="http://schemas.openxmlformats.org/officeDocument/2006/relationships/image" Target="../media/image22.jpeg"/><Relationship Id="rId4" Type="http://schemas.openxmlformats.org/officeDocument/2006/relationships/image" Target="../media/image19.jpeg"/><Relationship Id="rId9" Type="http://schemas.openxmlformats.org/officeDocument/2006/relationships/slide" Target="slide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692696"/>
            <a:ext cx="7772400" cy="1470025"/>
          </a:xfrm>
        </p:spPr>
        <p:txBody>
          <a:bodyPr>
            <a:noAutofit/>
          </a:bodyPr>
          <a:lstStyle/>
          <a:p>
            <a:r>
              <a:rPr lang="ru-RU" sz="4800" b="1" dirty="0">
                <a:solidFill>
                  <a:srgbClr val="FFFF00"/>
                </a:solidFill>
                <a:latin typeface="Times New Roman"/>
                <a:ea typeface="Calibri"/>
                <a:cs typeface="Times New Roman"/>
              </a:rPr>
              <a:t>«Откуда к нам хлеб пришёл»</a:t>
            </a:r>
            <a:r>
              <a:rPr lang="ru-RU" sz="4800" b="1" dirty="0">
                <a:solidFill>
                  <a:srgbClr val="FFFF00"/>
                </a:solidFill>
                <a:ea typeface="Calibri"/>
                <a:cs typeface="Times New Roman"/>
              </a:rPr>
              <a:t/>
            </a:r>
            <a:br>
              <a:rPr lang="ru-RU" sz="4800" b="1" dirty="0">
                <a:solidFill>
                  <a:srgbClr val="FFFF00"/>
                </a:solidFill>
                <a:ea typeface="Calibri"/>
                <a:cs typeface="Times New Roman"/>
              </a:rPr>
            </a:br>
            <a:endParaRPr lang="ru-RU" sz="4800" b="1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5877272"/>
            <a:ext cx="7920880" cy="576064"/>
          </a:xfrm>
        </p:spPr>
        <p:txBody>
          <a:bodyPr>
            <a:normAutofit/>
          </a:bodyPr>
          <a:lstStyle/>
          <a:p>
            <a:endParaRPr lang="ru-RU" sz="2800" dirty="0">
              <a:solidFill>
                <a:srgbClr val="FFFF00"/>
              </a:solidFill>
              <a:ea typeface="Calibri"/>
            </a:endParaRPr>
          </a:p>
          <a:p>
            <a:endParaRPr lang="ru-RU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43450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трелка вправо с вырезом 2">
            <a:hlinkClick r:id="rId3" action="ppaction://hlinksldjump"/>
          </p:cNvPr>
          <p:cNvSpPr/>
          <p:nvPr/>
        </p:nvSpPr>
        <p:spPr>
          <a:xfrm>
            <a:off x="8100392" y="5949280"/>
            <a:ext cx="834392" cy="700656"/>
          </a:xfrm>
          <a:prstGeom prst="notched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28689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трелка вправо с вырезом 1">
            <a:hlinkClick r:id="rId3" action="ppaction://hlinksldjump"/>
          </p:cNvPr>
          <p:cNvSpPr/>
          <p:nvPr/>
        </p:nvSpPr>
        <p:spPr>
          <a:xfrm>
            <a:off x="7380312" y="6067004"/>
            <a:ext cx="978408" cy="48463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31656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трелка вправо с вырезом 1">
            <a:hlinkClick r:id="rId3" action="ppaction://hlinksldjump"/>
          </p:cNvPr>
          <p:cNvSpPr/>
          <p:nvPr/>
        </p:nvSpPr>
        <p:spPr>
          <a:xfrm>
            <a:off x="7812360" y="6040712"/>
            <a:ext cx="978408" cy="484632"/>
          </a:xfrm>
          <a:prstGeom prst="notched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2435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трелка вправо с вырезом 1">
            <a:hlinkClick r:id="rId3" action="ppaction://hlinksldjump"/>
          </p:cNvPr>
          <p:cNvSpPr/>
          <p:nvPr/>
        </p:nvSpPr>
        <p:spPr>
          <a:xfrm>
            <a:off x="7107132" y="6093296"/>
            <a:ext cx="978408" cy="484632"/>
          </a:xfrm>
          <a:prstGeom prst="notch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65675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25600"/>
            </a:gs>
            <a:gs pos="13000">
              <a:srgbClr val="FFA800"/>
            </a:gs>
            <a:gs pos="28000">
              <a:srgbClr val="825600"/>
            </a:gs>
            <a:gs pos="42999">
              <a:srgbClr val="FFA800"/>
            </a:gs>
            <a:gs pos="58000">
              <a:srgbClr val="825600"/>
            </a:gs>
            <a:gs pos="72000">
              <a:srgbClr val="FFA800"/>
            </a:gs>
            <a:gs pos="87000">
              <a:srgbClr val="825600"/>
            </a:gs>
            <a:gs pos="100000">
              <a:srgbClr val="FFA800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User\Мои документы\Мои рисунки\0019b8p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703" y="1268760"/>
            <a:ext cx="2808510" cy="224680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76672"/>
            <a:ext cx="8435280" cy="1143000"/>
          </a:xfrm>
        </p:spPr>
        <p:txBody>
          <a:bodyPr>
            <a:noAutofit/>
          </a:bodyPr>
          <a:lstStyle/>
          <a:p>
            <a:pPr>
              <a:spcAft>
                <a:spcPts val="0"/>
              </a:spcAft>
            </a:pPr>
            <a:r>
              <a:rPr lang="ru-RU" sz="2800" b="1" dirty="0">
                <a:latin typeface="Times New Roman"/>
                <a:ea typeface="Calibri"/>
                <a:cs typeface="Times New Roman"/>
              </a:rPr>
              <a:t>Когда тесто замешано его кладут в форму и ставят в печь. Когда хлеб готов, его грузят в машины и везут в магазин.</a:t>
            </a:r>
            <a:r>
              <a:rPr lang="ru-RU" sz="2800" b="1" dirty="0">
                <a:ea typeface="Calibri"/>
                <a:cs typeface="Times New Roman"/>
              </a:rPr>
              <a:t/>
            </a:r>
            <a:br>
              <a:rPr lang="ru-RU" sz="2800" b="1" dirty="0">
                <a:ea typeface="Calibri"/>
                <a:cs typeface="Times New Roman"/>
              </a:rPr>
            </a:br>
            <a:endParaRPr lang="ru-RU" sz="2800" b="1" dirty="0"/>
          </a:p>
        </p:txBody>
      </p:sp>
      <p:pic>
        <p:nvPicPr>
          <p:cNvPr id="1027" name="Picture 3" descr="C:\Documents and Settings\User\Мои документы\Мои рисунки\хлеб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484784"/>
            <a:ext cx="4344483" cy="325836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Documents and Settings\User\Мои документы\Мои рисунки\hleb_v_magazin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645024"/>
            <a:ext cx="4064000" cy="304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307045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3008313" cy="1162050"/>
          </a:xfrm>
        </p:spPr>
        <p:txBody>
          <a:bodyPr>
            <a:noAutofit/>
          </a:bodyPr>
          <a:lstStyle/>
          <a:p>
            <a:pPr>
              <a:spcAft>
                <a:spcPts val="0"/>
              </a:spcAft>
            </a:pPr>
            <a:r>
              <a:rPr lang="ru-RU" sz="3600" dirty="0">
                <a:solidFill>
                  <a:srgbClr val="FFFF00"/>
                </a:solidFill>
                <a:latin typeface="Times New Roman"/>
                <a:ea typeface="Calibri"/>
                <a:cs typeface="Times New Roman"/>
              </a:rPr>
              <a:t>Обогащение словаря</a:t>
            </a:r>
            <a:r>
              <a:rPr lang="ru-RU" sz="3600" dirty="0" smtClean="0">
                <a:solidFill>
                  <a:srgbClr val="FFFF00"/>
                </a:solidFill>
                <a:latin typeface="Times New Roman"/>
                <a:ea typeface="Calibri"/>
                <a:cs typeface="Times New Roman"/>
              </a:rPr>
              <a:t>:</a:t>
            </a:r>
            <a:r>
              <a:rPr lang="ru-RU" sz="3600" dirty="0">
                <a:solidFill>
                  <a:srgbClr val="FFFF00"/>
                </a:solidFill>
                <a:ea typeface="Calibri"/>
                <a:cs typeface="Times New Roman"/>
              </a:rPr>
              <a:t/>
            </a:r>
            <a:br>
              <a:rPr lang="ru-RU" sz="3600" dirty="0">
                <a:solidFill>
                  <a:srgbClr val="FFFF00"/>
                </a:solidFill>
                <a:ea typeface="Calibri"/>
                <a:cs typeface="Times New Roman"/>
              </a:rPr>
            </a:br>
            <a:endParaRPr lang="ru-RU" sz="3600" dirty="0">
              <a:solidFill>
                <a:srgbClr val="FFFF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116632"/>
            <a:ext cx="3384376" cy="2707501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32040" y="3645024"/>
            <a:ext cx="3411725" cy="2517289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ru-RU" sz="3600" b="1" dirty="0">
                <a:solidFill>
                  <a:srgbClr val="00B0F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чёрствый, ароматный, аппетитный, хлебозавод</a:t>
            </a:r>
          </a:p>
          <a:p>
            <a:endParaRPr lang="ru-RU" dirty="0"/>
          </a:p>
        </p:txBody>
      </p:sp>
      <p:pic>
        <p:nvPicPr>
          <p:cNvPr id="7" name="Рисунок 6" descr="http://doshvozrast.ru/images/hleb06.jpg"/>
          <p:cNvPicPr/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645024"/>
            <a:ext cx="3528392" cy="27191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1632800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578" y="1600201"/>
            <a:ext cx="5894782" cy="4421087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 fontScale="90000"/>
          </a:bodyPr>
          <a:lstStyle/>
          <a:p>
            <a:pPr>
              <a:spcAft>
                <a:spcPts val="0"/>
              </a:spcAft>
            </a:pPr>
            <a:r>
              <a:rPr lang="ru-RU" b="1" dirty="0">
                <a:latin typeface="Times New Roman"/>
                <a:ea typeface="Calibri"/>
                <a:cs typeface="Times New Roman"/>
              </a:rPr>
              <a:t>Сначала зёрнышко хлеба сажают в землю.</a:t>
            </a:r>
            <a:r>
              <a:rPr lang="ru-RU" b="1" dirty="0">
                <a:ea typeface="Calibri"/>
                <a:cs typeface="Times New Roman"/>
              </a:rPr>
              <a:t/>
            </a:r>
            <a:br>
              <a:rPr lang="ru-RU" b="1" dirty="0">
                <a:ea typeface="Calibri"/>
                <a:cs typeface="Times New Roman"/>
              </a:rPr>
            </a:br>
            <a:endParaRPr lang="ru-RU" b="1" dirty="0"/>
          </a:p>
        </p:txBody>
      </p:sp>
    </p:spTree>
    <p:extLst>
      <p:ext uri="{BB962C8B-B14F-4D97-AF65-F5344CB8AC3E}">
        <p14:creationId xmlns="" xmlns:p14="http://schemas.microsoft.com/office/powerpoint/2010/main" val="1150196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762" y="2401094"/>
            <a:ext cx="7610475" cy="3571875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>
            <a:normAutofit fontScale="90000"/>
          </a:bodyPr>
          <a:lstStyle/>
          <a:p>
            <a:pPr>
              <a:spcAft>
                <a:spcPts val="0"/>
              </a:spcAft>
            </a:pPr>
            <a:r>
              <a:rPr lang="ru-RU" b="1" dirty="0">
                <a:latin typeface="Times New Roman"/>
                <a:ea typeface="Calibri"/>
                <a:cs typeface="Times New Roman"/>
              </a:rPr>
              <a:t>Специальными машинами, сеялками.</a:t>
            </a:r>
            <a:r>
              <a:rPr lang="ru-RU" b="1" dirty="0">
                <a:ea typeface="Calibri"/>
                <a:cs typeface="Times New Roman"/>
              </a:rPr>
              <a:t/>
            </a:r>
            <a:br>
              <a:rPr lang="ru-RU" b="1" dirty="0">
                <a:ea typeface="Calibri"/>
                <a:cs typeface="Times New Roman"/>
              </a:rPr>
            </a:br>
            <a:endParaRPr lang="ru-RU" b="1" dirty="0"/>
          </a:p>
        </p:txBody>
      </p:sp>
    </p:spTree>
    <p:extLst>
      <p:ext uri="{BB962C8B-B14F-4D97-AF65-F5344CB8AC3E}">
        <p14:creationId xmlns="" xmlns:p14="http://schemas.microsoft.com/office/powerpoint/2010/main" val="2755645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5795" y="260648"/>
            <a:ext cx="70814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3200" b="1" dirty="0">
                <a:latin typeface="Times New Roman"/>
                <a:ea typeface="Calibri"/>
                <a:cs typeface="Times New Roman"/>
              </a:rPr>
              <a:t>Потом вырастают вот такие колоски</a:t>
            </a:r>
            <a:endParaRPr lang="ru-RU" sz="3200" b="1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31107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>
            <a:normAutofit fontScale="90000"/>
          </a:bodyPr>
          <a:lstStyle/>
          <a:p>
            <a:pPr>
              <a:spcAft>
                <a:spcPts val="0"/>
              </a:spcAft>
            </a:pPr>
            <a:r>
              <a:rPr lang="ru-RU" b="1" dirty="0">
                <a:latin typeface="Times New Roman"/>
                <a:ea typeface="Calibri"/>
                <a:cs typeface="Times New Roman"/>
              </a:rPr>
              <a:t>Зёрна собирают машины и отвозят на мельницу</a:t>
            </a:r>
            <a:r>
              <a:rPr lang="ru-RU" b="1" dirty="0">
                <a:ea typeface="Calibri"/>
                <a:cs typeface="Times New Roman"/>
              </a:rPr>
              <a:t/>
            </a:r>
            <a:br>
              <a:rPr lang="ru-RU" b="1" dirty="0">
                <a:ea typeface="Calibri"/>
                <a:cs typeface="Times New Roman"/>
              </a:rPr>
            </a:br>
            <a:endParaRPr lang="ru-RU" b="1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276872"/>
            <a:ext cx="4279499" cy="3096344"/>
          </a:xfrm>
        </p:spPr>
      </p:pic>
      <p:pic>
        <p:nvPicPr>
          <p:cNvPr id="8" name="Объект 7" descr="http://doshvozrast.ru/images/hleb04.jpg"/>
          <p:cNvPicPr>
            <a:picLocks noGrp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348880"/>
            <a:ext cx="3672408" cy="3096344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Прямоугольник 8"/>
          <p:cNvSpPr/>
          <p:nvPr/>
        </p:nvSpPr>
        <p:spPr>
          <a:xfrm>
            <a:off x="755576" y="1484784"/>
            <a:ext cx="79208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000" b="1" dirty="0">
                <a:latin typeface="Times New Roman"/>
                <a:ea typeface="Calibri"/>
                <a:cs typeface="Times New Roman"/>
              </a:rPr>
              <a:t>Там зёрна перемелют в муку. Посмотрите вот у меня мука в тарелке. Попробуйте её руками. Какая она на </a:t>
            </a:r>
            <a:r>
              <a:rPr lang="ru-RU" sz="2000" b="1" dirty="0" smtClean="0">
                <a:latin typeface="Times New Roman"/>
                <a:ea typeface="Calibri"/>
                <a:cs typeface="Times New Roman"/>
              </a:rPr>
              <a:t>ощупь?</a:t>
            </a:r>
            <a:endParaRPr lang="ru-RU" sz="2000" b="1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81258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32656"/>
            <a:ext cx="4953000" cy="4298826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pPr>
              <a:spcAft>
                <a:spcPts val="0"/>
              </a:spcAft>
            </a:pPr>
            <a:r>
              <a:rPr lang="ru-RU" sz="3200" b="1" dirty="0">
                <a:latin typeface="Times New Roman"/>
                <a:ea typeface="Calibri"/>
                <a:cs typeface="Times New Roman"/>
              </a:rPr>
              <a:t>Из этой муки на хлебозаводе </a:t>
            </a:r>
            <a:r>
              <a:rPr lang="ru-RU" sz="3200" b="1" i="1" dirty="0">
                <a:latin typeface="Times New Roman"/>
                <a:ea typeface="Calibri"/>
                <a:cs typeface="Times New Roman"/>
              </a:rPr>
              <a:t>(завод, где пекут хлеб)</a:t>
            </a:r>
            <a:r>
              <a:rPr lang="ru-RU" sz="3200" b="1" dirty="0">
                <a:latin typeface="Times New Roman"/>
                <a:ea typeface="Calibri"/>
                <a:cs typeface="Times New Roman"/>
              </a:rPr>
              <a:t> пекут хлеб, булки.</a:t>
            </a:r>
            <a:endParaRPr lang="ru-RU" sz="3200" b="1" dirty="0">
              <a:ea typeface="Calibri"/>
              <a:cs typeface="Times New Roman"/>
            </a:endParaRPr>
          </a:p>
          <a:p>
            <a:endParaRPr lang="ru-RU" sz="3200" b="1" dirty="0"/>
          </a:p>
        </p:txBody>
      </p:sp>
    </p:spTree>
    <p:extLst>
      <p:ext uri="{BB962C8B-B14F-4D97-AF65-F5344CB8AC3E}">
        <p14:creationId xmlns="" xmlns:p14="http://schemas.microsoft.com/office/powerpoint/2010/main" val="1775960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2208875"/>
            <a:ext cx="5945172" cy="4649125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1143000"/>
          </a:xfrm>
        </p:spPr>
        <p:txBody>
          <a:bodyPr>
            <a:normAutofit fontScale="90000"/>
          </a:bodyPr>
          <a:lstStyle/>
          <a:p>
            <a:pPr>
              <a:spcAft>
                <a:spcPts val="0"/>
              </a:spcAft>
            </a:pPr>
            <a:r>
              <a:rPr lang="ru-RU" b="1" dirty="0">
                <a:latin typeface="Times New Roman"/>
                <a:ea typeface="Calibri"/>
                <a:cs typeface="Times New Roman"/>
              </a:rPr>
              <a:t>Ребята, а кто из вас видел дома, как мама делает тесто?</a:t>
            </a:r>
            <a:r>
              <a:rPr lang="ru-RU" b="1" dirty="0">
                <a:ea typeface="Calibri"/>
                <a:cs typeface="Times New Roman"/>
              </a:rPr>
              <a:t/>
            </a:r>
            <a:br>
              <a:rPr lang="ru-RU" b="1" dirty="0">
                <a:ea typeface="Calibri"/>
                <a:cs typeface="Times New Roman"/>
              </a:rPr>
            </a:br>
            <a:endParaRPr lang="ru-RU" b="1" dirty="0"/>
          </a:p>
        </p:txBody>
      </p:sp>
    </p:spTree>
    <p:extLst>
      <p:ext uri="{BB962C8B-B14F-4D97-AF65-F5344CB8AC3E}">
        <p14:creationId xmlns="" xmlns:p14="http://schemas.microsoft.com/office/powerpoint/2010/main" val="946412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http://doshvozrast.ru/images/hleb11.jpg">
            <a:hlinkClick r:id="rId3" action="ppaction://hlinksldjump"/>
          </p:cNvPr>
          <p:cNvPicPr>
            <a:picLocks noGrp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84784"/>
            <a:ext cx="2520280" cy="201622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 fontScale="90000"/>
          </a:bodyPr>
          <a:lstStyle/>
          <a:p>
            <a:pPr>
              <a:spcAft>
                <a:spcPts val="0"/>
              </a:spcAft>
            </a:pPr>
            <a:r>
              <a:rPr lang="ru-RU" b="1" dirty="0">
                <a:latin typeface="Times New Roman"/>
                <a:ea typeface="Calibri"/>
                <a:cs typeface="Times New Roman"/>
              </a:rPr>
              <a:t>Посмотрите, какие нужны компоненты</a:t>
            </a:r>
            <a:r>
              <a:rPr lang="ru-RU" b="1" dirty="0">
                <a:ea typeface="Calibri"/>
                <a:cs typeface="Times New Roman"/>
              </a:rPr>
              <a:t/>
            </a:r>
            <a:br>
              <a:rPr lang="ru-RU" b="1" dirty="0">
                <a:ea typeface="Calibri"/>
                <a:cs typeface="Times New Roman"/>
              </a:rPr>
            </a:br>
            <a:endParaRPr lang="ru-RU" b="1" dirty="0"/>
          </a:p>
        </p:txBody>
      </p:sp>
      <p:pic>
        <p:nvPicPr>
          <p:cNvPr id="5" name="Рисунок 4" descr="http://doshvozrast.ru/images/hleb10.jpg">
            <a:hlinkClick r:id="rId5" action="ppaction://hlinksldjump"/>
          </p:cNvPr>
          <p:cNvPicPr/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6581" y="1844824"/>
            <a:ext cx="2767907" cy="1872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http://doshvozrast.ru/images/hleb12.jpg">
            <a:hlinkClick r:id="rId7" action="ppaction://hlinksldjump"/>
          </p:cNvPr>
          <p:cNvPicPr/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435154"/>
            <a:ext cx="2592288" cy="1944216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Прямоугольник 8"/>
          <p:cNvSpPr/>
          <p:nvPr/>
        </p:nvSpPr>
        <p:spPr>
          <a:xfrm>
            <a:off x="2627784" y="6117760"/>
            <a:ext cx="35687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latin typeface="Times New Roman"/>
                <a:ea typeface="Calibri"/>
              </a:rPr>
              <a:t>Давайте их назовём. </a:t>
            </a:r>
            <a:endParaRPr lang="ru-RU" sz="2800" b="1" dirty="0"/>
          </a:p>
        </p:txBody>
      </p:sp>
      <p:pic>
        <p:nvPicPr>
          <p:cNvPr id="10" name="Рисунок 9" descr="http://doshvozrast.ru/images/hleb08.jpg">
            <a:hlinkClick r:id="rId9" action="ppaction://hlinksldjump"/>
          </p:cNvPr>
          <p:cNvPicPr/>
          <p:nvPr/>
        </p:nvPicPr>
        <p:blipFill>
          <a:blip r:embed="rId10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250" y="4293096"/>
            <a:ext cx="2304256" cy="1944216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5-конечная звезда 10">
            <a:hlinkClick r:id="rId11" action="ppaction://hlinksldjump"/>
          </p:cNvPr>
          <p:cNvSpPr/>
          <p:nvPr/>
        </p:nvSpPr>
        <p:spPr>
          <a:xfrm>
            <a:off x="4211960" y="5254664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39661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212</TotalTime>
  <Words>129</Words>
  <Application>Microsoft Office PowerPoint</Application>
  <PresentationFormat>Экран (4:3)</PresentationFormat>
  <Paragraphs>13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Твердый переплет</vt:lpstr>
      <vt:lpstr>«Откуда к нам хлеб пришёл» </vt:lpstr>
      <vt:lpstr>Обогащение словаря: </vt:lpstr>
      <vt:lpstr>Сначала зёрнышко хлеба сажают в землю. </vt:lpstr>
      <vt:lpstr>Специальными машинами, сеялками. </vt:lpstr>
      <vt:lpstr>Слайд 5</vt:lpstr>
      <vt:lpstr>Зёрна собирают машины и отвозят на мельницу </vt:lpstr>
      <vt:lpstr>Слайд 7</vt:lpstr>
      <vt:lpstr>Ребята, а кто из вас видел дома, как мама делает тесто? </vt:lpstr>
      <vt:lpstr>Посмотрите, какие нужны компоненты </vt:lpstr>
      <vt:lpstr>Слайд 10</vt:lpstr>
      <vt:lpstr>Слайд 11</vt:lpstr>
      <vt:lpstr>Слайд 12</vt:lpstr>
      <vt:lpstr>Слайд 13</vt:lpstr>
      <vt:lpstr>Когда тесто замешано его кладут в форму и ставят в печь. Когда хлеб готов, его грузят в машины и везут в магазин.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Учитель</cp:lastModifiedBy>
  <cp:revision>24</cp:revision>
  <dcterms:modified xsi:type="dcterms:W3CDTF">2015-04-01T17:14:59Z</dcterms:modified>
</cp:coreProperties>
</file>