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061A-60FF-4F70-8E21-6146F4CF856A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706B-0F46-4447-88B2-19BDF221F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Понятие власти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568" y="214291"/>
            <a:ext cx="851871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Государственная власть- </a:t>
            </a:r>
            <a:r>
              <a:rPr lang="ru-RU" i="1" dirty="0" smtClean="0"/>
              <a:t>один из видов власти в обществе, где в качестве субъекта власти выступает государство в лице органов, учреждений и должностных лиц, а в качестве объекта власти- население страны: граждане (в республиках) или </a:t>
            </a:r>
            <a:r>
              <a:rPr lang="ru-RU" i="1" dirty="0" smtClean="0"/>
              <a:t>подданные </a:t>
            </a:r>
            <a:r>
              <a:rPr lang="ru-RU" i="1" dirty="0" smtClean="0"/>
              <a:t>(в монархиях).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2702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Государственная власть стержень</a:t>
            </a:r>
            <a:br>
              <a:rPr lang="ru-RU" sz="2800" b="1" dirty="0" smtClean="0"/>
            </a:br>
            <a:r>
              <a:rPr lang="ru-RU" sz="2800" b="1" dirty="0" smtClean="0"/>
              <a:t> политической власти</a:t>
            </a:r>
            <a:endParaRPr lang="ru-RU" sz="28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7194459" cy="222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724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Подходы к решению вопроса о власти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53547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Подходы к сущности власти</a:t>
            </a:r>
            <a:endParaRPr lang="ru-RU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8049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Компоненты власти </a:t>
            </a:r>
            <a:endParaRPr lang="ru-RU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Классификация (типология власти)</a:t>
            </a:r>
            <a:endParaRPr lang="ru-RU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6438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Политическая власть- </a:t>
            </a:r>
            <a:r>
              <a:rPr lang="ru-RU" sz="4000" dirty="0" smtClean="0"/>
              <a:t>это право, способность и возможность отстаивать и претворять в жизнь определенные политические взгляды, установки и цели.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Признаки политической власти</a:t>
            </a:r>
            <a:endParaRPr lang="ru-RU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616" y="1142984"/>
            <a:ext cx="80094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834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Типы (системы) политического господства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0724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96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Понятие власти</vt:lpstr>
      <vt:lpstr>Подходы к решению вопроса о власти</vt:lpstr>
      <vt:lpstr>Подходы к сущности власти</vt:lpstr>
      <vt:lpstr>Компоненты власти </vt:lpstr>
      <vt:lpstr>Классификация (типология власти)</vt:lpstr>
      <vt:lpstr>Слайд 6</vt:lpstr>
      <vt:lpstr>Признаки политической власти</vt:lpstr>
      <vt:lpstr>Слайд 8</vt:lpstr>
      <vt:lpstr>Типы (системы) политического господства </vt:lpstr>
      <vt:lpstr>Слайд 10</vt:lpstr>
      <vt:lpstr>Слайд 11</vt:lpstr>
      <vt:lpstr>Слайд 12</vt:lpstr>
      <vt:lpstr>Слайд 13</vt:lpstr>
      <vt:lpstr>Слайд 14</vt:lpstr>
      <vt:lpstr>Государственная власть стержень  политической власти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власти</dc:title>
  <dc:creator>User</dc:creator>
  <cp:lastModifiedBy>User</cp:lastModifiedBy>
  <cp:revision>17</cp:revision>
  <dcterms:created xsi:type="dcterms:W3CDTF">2015-03-21T06:38:01Z</dcterms:created>
  <dcterms:modified xsi:type="dcterms:W3CDTF">2015-03-28T14:22:45Z</dcterms:modified>
</cp:coreProperties>
</file>