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3" r:id="rId11"/>
    <p:sldId id="270" r:id="rId12"/>
    <p:sldId id="274" r:id="rId13"/>
    <p:sldId id="268" r:id="rId14"/>
    <p:sldId id="265" r:id="rId15"/>
    <p:sldId id="278" r:id="rId16"/>
    <p:sldId id="277" r:id="rId17"/>
    <p:sldId id="272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4583333333333356E-2"/>
                  <c:y val="0.12812499999999988"/>
                </c:manualLayout>
              </c:layout>
              <c:showVal val="1"/>
            </c:dLbl>
            <c:dLbl>
              <c:idx val="1"/>
              <c:layout>
                <c:manualLayout>
                  <c:x val="1.2500000000000025E-2"/>
                  <c:y val="0.10937500000000012"/>
                </c:manualLayout>
              </c:layout>
              <c:showVal val="1"/>
            </c:dLbl>
            <c:dLbl>
              <c:idx val="2"/>
              <c:layout>
                <c:manualLayout>
                  <c:x val="1.8750000000000031E-2"/>
                  <c:y val="0.1093750000000001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2009-2010 уч.г.</c:v>
                </c:pt>
                <c:pt idx="1">
                  <c:v>2010-2011 уч.г.</c:v>
                </c:pt>
                <c:pt idx="2">
                  <c:v>2011-2012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1008</c:v>
                </c:pt>
                <c:pt idx="1">
                  <c:v>976</c:v>
                </c:pt>
                <c:pt idx="2">
                  <c:v>804</c:v>
                </c:pt>
              </c:numCache>
            </c:numRef>
          </c:val>
        </c:ser>
        <c:shape val="cylinder"/>
        <c:axId val="81793024"/>
        <c:axId val="81803520"/>
        <c:axId val="0"/>
      </c:bar3DChart>
      <c:catAx>
        <c:axId val="81793024"/>
        <c:scaling>
          <c:orientation val="minMax"/>
        </c:scaling>
        <c:axPos val="b"/>
        <c:tickLblPos val="nextTo"/>
        <c:crossAx val="81803520"/>
        <c:crosses val="autoZero"/>
        <c:auto val="1"/>
        <c:lblAlgn val="ctr"/>
        <c:lblOffset val="100"/>
      </c:catAx>
      <c:valAx>
        <c:axId val="81803520"/>
        <c:scaling>
          <c:orientation val="minMax"/>
        </c:scaling>
        <c:axPos val="l"/>
        <c:majorGridlines/>
        <c:numFmt formatCode="General" sourceLinked="1"/>
        <c:tickLblPos val="nextTo"/>
        <c:crossAx val="81793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и призёры</c:v>
                </c:pt>
              </c:strCache>
            </c:strRef>
          </c:tx>
          <c:dLbls>
            <c:dLbl>
              <c:idx val="0"/>
              <c:layout>
                <c:manualLayout>
                  <c:x val="1.4583302726812341E-2"/>
                  <c:y val="7.2569920770458304E-2"/>
                </c:manualLayout>
              </c:layout>
              <c:showVal val="1"/>
            </c:dLbl>
            <c:dLbl>
              <c:idx val="1"/>
              <c:layout>
                <c:manualLayout>
                  <c:x val="1.4260097865101608E-2"/>
                  <c:y val="2.8820008258909832E-2"/>
                </c:manualLayout>
              </c:layout>
              <c:showVal val="1"/>
            </c:dLbl>
            <c:dLbl>
              <c:idx val="2"/>
              <c:layout>
                <c:manualLayout>
                  <c:x val="1.8749999999999999E-2"/>
                  <c:y val="0.1093750000000001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2010-2011 уч.г.</c:v>
                </c:pt>
                <c:pt idx="1">
                  <c:v>2011-2012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dLbls>
            <c:dLbl>
              <c:idx val="0"/>
              <c:layout>
                <c:manualLayout>
                  <c:x val="1.760163697995825E-2"/>
                  <c:y val="9.9999300092388041E-2"/>
                </c:manualLayout>
              </c:layout>
              <c:showVal val="1"/>
            </c:dLbl>
            <c:dLbl>
              <c:idx val="1"/>
              <c:layout>
                <c:manualLayout>
                  <c:x val="1.4081309583966601E-2"/>
                  <c:y val="0.12222136677958521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2010-2011 уч.г.</c:v>
                </c:pt>
                <c:pt idx="1">
                  <c:v>2011-2012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188</c:v>
                </c:pt>
                <c:pt idx="1">
                  <c:v>149</c:v>
                </c:pt>
              </c:numCache>
            </c:numRef>
          </c:val>
        </c:ser>
        <c:shape val="cylinder"/>
        <c:axId val="81988992"/>
        <c:axId val="82011264"/>
        <c:axId val="0"/>
      </c:bar3DChart>
      <c:catAx>
        <c:axId val="81988992"/>
        <c:scaling>
          <c:orientation val="minMax"/>
        </c:scaling>
        <c:axPos val="b"/>
        <c:tickLblPos val="nextTo"/>
        <c:crossAx val="82011264"/>
        <c:crosses val="autoZero"/>
        <c:auto val="1"/>
        <c:lblAlgn val="ctr"/>
        <c:lblOffset val="100"/>
      </c:catAx>
      <c:valAx>
        <c:axId val="82011264"/>
        <c:scaling>
          <c:orientation val="minMax"/>
        </c:scaling>
        <c:axPos val="l"/>
        <c:majorGridlines/>
        <c:numFmt formatCode="General" sourceLinked="1"/>
        <c:tickLblPos val="nextTo"/>
        <c:crossAx val="8198899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ABE21-537A-458F-A2B7-208343FE5B6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4217A-4A85-4C43-BE25-89D20D572178}">
      <dgm:prSet phldrT="[Текст]" custT="1"/>
      <dgm:spPr/>
      <dgm:t>
        <a:bodyPr/>
        <a:lstStyle/>
        <a:p>
          <a:r>
            <a:rPr lang="ru-RU" sz="3600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r>
            <a:rPr lang="ru-RU" sz="3600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2012-2013 учебном году</a:t>
          </a:r>
          <a:endParaRPr lang="ru-RU" sz="3600" b="1" dirty="0"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0EB88-D9D9-4E70-B8B0-072127B20128}" type="parTrans" cxnId="{F9E0B157-2966-406F-BEBE-4212ADCED30C}">
      <dgm:prSet/>
      <dgm:spPr/>
      <dgm:t>
        <a:bodyPr/>
        <a:lstStyle/>
        <a:p>
          <a:endParaRPr lang="ru-RU"/>
        </a:p>
      </dgm:t>
    </dgm:pt>
    <dgm:pt modelId="{4D16BD1F-FCAC-47FD-B924-4EDB04022BF2}" type="sibTrans" cxnId="{F9E0B157-2966-406F-BEBE-4212ADCED30C}">
      <dgm:prSet/>
      <dgm:spPr/>
      <dgm:t>
        <a:bodyPr/>
        <a:lstStyle/>
        <a:p>
          <a:endParaRPr lang="ru-RU"/>
        </a:p>
      </dgm:t>
    </dgm:pt>
    <dgm:pt modelId="{5D3437F9-7F3C-4C8E-A859-29C7FDF0BC91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DE72D564-6749-4493-899B-CA68463476DF}" type="parTrans" cxnId="{64A8880C-2C92-4BC0-93A0-F90102A68151}">
      <dgm:prSet/>
      <dgm:spPr/>
      <dgm:t>
        <a:bodyPr/>
        <a:lstStyle/>
        <a:p>
          <a:endParaRPr lang="ru-RU"/>
        </a:p>
      </dgm:t>
    </dgm:pt>
    <dgm:pt modelId="{F7815427-48D4-4141-BFCF-0692940A0318}" type="sibTrans" cxnId="{64A8880C-2C92-4BC0-93A0-F90102A68151}">
      <dgm:prSet/>
      <dgm:spPr/>
      <dgm:t>
        <a:bodyPr/>
        <a:lstStyle/>
        <a:p>
          <a:endParaRPr lang="ru-RU"/>
        </a:p>
      </dgm:t>
    </dgm:pt>
    <dgm:pt modelId="{A489689D-8EFB-4ADF-9130-046773981C16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FC80E8DC-ECA9-4200-B1EF-276CB52B714A}" type="parTrans" cxnId="{FBC73312-E182-4C05-9616-C96775EEAF70}">
      <dgm:prSet/>
      <dgm:spPr/>
      <dgm:t>
        <a:bodyPr/>
        <a:lstStyle/>
        <a:p>
          <a:endParaRPr lang="ru-RU"/>
        </a:p>
      </dgm:t>
    </dgm:pt>
    <dgm:pt modelId="{1671DFD4-F9C1-4684-8D16-EF5479C3BD41}" type="sibTrans" cxnId="{FBC73312-E182-4C05-9616-C96775EEAF70}">
      <dgm:prSet/>
      <dgm:spPr/>
      <dgm:t>
        <a:bodyPr/>
        <a:lstStyle/>
        <a:p>
          <a:endParaRPr lang="ru-RU"/>
        </a:p>
      </dgm:t>
    </dgm:pt>
    <dgm:pt modelId="{8976E6C2-8226-4B89-948B-03661C786023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педагогов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2F8AA2F4-B0AC-4B78-993D-A2F3CDAEA053}" type="parTrans" cxnId="{B8423C2C-7A1A-499D-A49D-7D13EAE8CCD0}">
      <dgm:prSet/>
      <dgm:spPr/>
      <dgm:t>
        <a:bodyPr/>
        <a:lstStyle/>
        <a:p>
          <a:endParaRPr lang="ru-RU"/>
        </a:p>
      </dgm:t>
    </dgm:pt>
    <dgm:pt modelId="{97C04F02-2559-47FE-9AFD-3CABD40F2A3C}" type="sibTrans" cxnId="{B8423C2C-7A1A-499D-A49D-7D13EAE8CCD0}">
      <dgm:prSet/>
      <dgm:spPr/>
      <dgm:t>
        <a:bodyPr/>
        <a:lstStyle/>
        <a:p>
          <a:endParaRPr lang="ru-RU"/>
        </a:p>
      </dgm:t>
    </dgm:pt>
    <dgm:pt modelId="{0F682DC1-B4F3-4B32-BC14-452F099D09AE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8FAEEC8A-8268-4276-A22E-68F71505F614}" type="parTrans" cxnId="{152E14A0-6564-4EFF-BAAE-9978BA54AF6F}">
      <dgm:prSet/>
      <dgm:spPr/>
      <dgm:t>
        <a:bodyPr/>
        <a:lstStyle/>
        <a:p>
          <a:endParaRPr lang="ru-RU"/>
        </a:p>
      </dgm:t>
    </dgm:pt>
    <dgm:pt modelId="{A91B9C61-A31B-406B-A313-319C60AD7E8B}" type="sibTrans" cxnId="{152E14A0-6564-4EFF-BAAE-9978BA54AF6F}">
      <dgm:prSet/>
      <dgm:spPr/>
      <dgm:t>
        <a:bodyPr/>
        <a:lstStyle/>
        <a:p>
          <a:endParaRPr lang="ru-RU"/>
        </a:p>
      </dgm:t>
    </dgm:pt>
    <dgm:pt modelId="{7056622B-0517-469A-B8A5-A617434D0BD3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CCA2772B-2177-4BEF-9916-8A020855F654}" type="parTrans" cxnId="{D515C383-D1D3-4E3C-A5AE-CA48AF19FD8E}">
      <dgm:prSet/>
      <dgm:spPr/>
      <dgm:t>
        <a:bodyPr/>
        <a:lstStyle/>
        <a:p>
          <a:endParaRPr lang="ru-RU"/>
        </a:p>
      </dgm:t>
    </dgm:pt>
    <dgm:pt modelId="{8CC65D03-CE4F-4D31-A784-B63128804E58}" type="sibTrans" cxnId="{D515C383-D1D3-4E3C-A5AE-CA48AF19FD8E}">
      <dgm:prSet/>
      <dgm:spPr/>
      <dgm:t>
        <a:bodyPr/>
        <a:lstStyle/>
        <a:p>
          <a:endParaRPr lang="ru-RU"/>
        </a:p>
      </dgm:t>
    </dgm:pt>
    <dgm:pt modelId="{F4C0FF2F-A9CC-441F-846E-77E9B4796D00}" type="pres">
      <dgm:prSet presAssocID="{E96ABE21-537A-458F-A2B7-208343FE5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CF91-3895-4601-8CB4-34D94796250B}" type="pres">
      <dgm:prSet presAssocID="{C054217A-4A85-4C43-BE25-89D20D572178}" presName="node" presStyleLbl="node1" presStyleIdx="0" presStyleCnt="6" custScaleX="32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18579-A396-4504-9E0A-06DFE1E79C19}" type="pres">
      <dgm:prSet presAssocID="{4D16BD1F-FCAC-47FD-B924-4EDB04022BF2}" presName="sibTrans" presStyleCnt="0"/>
      <dgm:spPr/>
    </dgm:pt>
    <dgm:pt modelId="{9EF61261-28A9-4C9F-8BBE-725BB0CFEF17}" type="pres">
      <dgm:prSet presAssocID="{5D3437F9-7F3C-4C8E-A859-29C7FDF0B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EB9A-A794-4383-9DAE-9DFFFD84067C}" type="pres">
      <dgm:prSet presAssocID="{F7815427-48D4-4141-BFCF-0692940A0318}" presName="sibTrans" presStyleCnt="0"/>
      <dgm:spPr/>
    </dgm:pt>
    <dgm:pt modelId="{C6021EC3-54AD-4007-AC05-FC7CC05EE4A6}" type="pres">
      <dgm:prSet presAssocID="{0F682DC1-B4F3-4B32-BC14-452F099D09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6C1A6-EC11-49E5-BF26-D2FC196A9ADE}" type="pres">
      <dgm:prSet presAssocID="{A91B9C61-A31B-406B-A313-319C60AD7E8B}" presName="sibTrans" presStyleCnt="0"/>
      <dgm:spPr/>
    </dgm:pt>
    <dgm:pt modelId="{8370B5B0-8945-4F16-B753-71A8DB72B712}" type="pres">
      <dgm:prSet presAssocID="{7056622B-0517-469A-B8A5-A617434D0B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86DF-CF10-428C-A70E-183A6982D98D}" type="pres">
      <dgm:prSet presAssocID="{8CC65D03-CE4F-4D31-A784-B63128804E58}" presName="sibTrans" presStyleCnt="0"/>
      <dgm:spPr/>
    </dgm:pt>
    <dgm:pt modelId="{270ED6D7-98C6-4618-81C8-E20942E0DCAC}" type="pres">
      <dgm:prSet presAssocID="{A489689D-8EFB-4ADF-9130-046773981C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78B4-F3E0-4B78-901C-4BF8F37CB8A1}" type="pres">
      <dgm:prSet presAssocID="{1671DFD4-F9C1-4684-8D16-EF5479C3BD41}" presName="sibTrans" presStyleCnt="0"/>
      <dgm:spPr/>
    </dgm:pt>
    <dgm:pt modelId="{27CDD3C5-2D36-4187-BB6A-117088B8061B}" type="pres">
      <dgm:prSet presAssocID="{8976E6C2-8226-4B89-948B-03661C7860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0B451-0D3A-40AD-BAF9-244925866718}" type="presOf" srcId="{0F682DC1-B4F3-4B32-BC14-452F099D09AE}" destId="{C6021EC3-54AD-4007-AC05-FC7CC05EE4A6}" srcOrd="0" destOrd="0" presId="urn:microsoft.com/office/officeart/2005/8/layout/default"/>
    <dgm:cxn modelId="{D515C383-D1D3-4E3C-A5AE-CA48AF19FD8E}" srcId="{E96ABE21-537A-458F-A2B7-208343FE5B62}" destId="{7056622B-0517-469A-B8A5-A617434D0BD3}" srcOrd="3" destOrd="0" parTransId="{CCA2772B-2177-4BEF-9916-8A020855F654}" sibTransId="{8CC65D03-CE4F-4D31-A784-B63128804E58}"/>
    <dgm:cxn modelId="{DBA4F764-8231-43E2-86C3-5CB60111BABE}" type="presOf" srcId="{C054217A-4A85-4C43-BE25-89D20D572178}" destId="{098ACF91-3895-4601-8CB4-34D94796250B}" srcOrd="0" destOrd="0" presId="urn:microsoft.com/office/officeart/2005/8/layout/default"/>
    <dgm:cxn modelId="{152E14A0-6564-4EFF-BAAE-9978BA54AF6F}" srcId="{E96ABE21-537A-458F-A2B7-208343FE5B62}" destId="{0F682DC1-B4F3-4B32-BC14-452F099D09AE}" srcOrd="2" destOrd="0" parTransId="{8FAEEC8A-8268-4276-A22E-68F71505F614}" sibTransId="{A91B9C61-A31B-406B-A313-319C60AD7E8B}"/>
    <dgm:cxn modelId="{6730452D-8E08-4BC3-8CA8-A15F077747E1}" type="presOf" srcId="{5D3437F9-7F3C-4C8E-A859-29C7FDF0BC91}" destId="{9EF61261-28A9-4C9F-8BBE-725BB0CFEF17}" srcOrd="0" destOrd="0" presId="urn:microsoft.com/office/officeart/2005/8/layout/default"/>
    <dgm:cxn modelId="{FBC73312-E182-4C05-9616-C96775EEAF70}" srcId="{E96ABE21-537A-458F-A2B7-208343FE5B62}" destId="{A489689D-8EFB-4ADF-9130-046773981C16}" srcOrd="4" destOrd="0" parTransId="{FC80E8DC-ECA9-4200-B1EF-276CB52B714A}" sibTransId="{1671DFD4-F9C1-4684-8D16-EF5479C3BD41}"/>
    <dgm:cxn modelId="{64A8880C-2C92-4BC0-93A0-F90102A68151}" srcId="{E96ABE21-537A-458F-A2B7-208343FE5B62}" destId="{5D3437F9-7F3C-4C8E-A859-29C7FDF0BC91}" srcOrd="1" destOrd="0" parTransId="{DE72D564-6749-4493-899B-CA68463476DF}" sibTransId="{F7815427-48D4-4141-BFCF-0692940A0318}"/>
    <dgm:cxn modelId="{29808A3A-351E-4E13-B096-0B683A1FC8A2}" type="presOf" srcId="{A489689D-8EFB-4ADF-9130-046773981C16}" destId="{270ED6D7-98C6-4618-81C8-E20942E0DCAC}" srcOrd="0" destOrd="0" presId="urn:microsoft.com/office/officeart/2005/8/layout/default"/>
    <dgm:cxn modelId="{68537D4C-D9FD-4424-8291-75763E489DA1}" type="presOf" srcId="{E96ABE21-537A-458F-A2B7-208343FE5B62}" destId="{F4C0FF2F-A9CC-441F-846E-77E9B4796D00}" srcOrd="0" destOrd="0" presId="urn:microsoft.com/office/officeart/2005/8/layout/default"/>
    <dgm:cxn modelId="{B8423C2C-7A1A-499D-A49D-7D13EAE8CCD0}" srcId="{E96ABE21-537A-458F-A2B7-208343FE5B62}" destId="{8976E6C2-8226-4B89-948B-03661C786023}" srcOrd="5" destOrd="0" parTransId="{2F8AA2F4-B0AC-4B78-993D-A2F3CDAEA053}" sibTransId="{97C04F02-2559-47FE-9AFD-3CABD40F2A3C}"/>
    <dgm:cxn modelId="{DCA2DADC-D838-49ED-97A2-A64A7E0CFB4C}" type="presOf" srcId="{7056622B-0517-469A-B8A5-A617434D0BD3}" destId="{8370B5B0-8945-4F16-B753-71A8DB72B712}" srcOrd="0" destOrd="0" presId="urn:microsoft.com/office/officeart/2005/8/layout/default"/>
    <dgm:cxn modelId="{F9E0B157-2966-406F-BEBE-4212ADCED30C}" srcId="{E96ABE21-537A-458F-A2B7-208343FE5B62}" destId="{C054217A-4A85-4C43-BE25-89D20D572178}" srcOrd="0" destOrd="0" parTransId="{2C50EB88-D9D9-4E70-B8B0-072127B20128}" sibTransId="{4D16BD1F-FCAC-47FD-B924-4EDB04022BF2}"/>
    <dgm:cxn modelId="{3105E4A1-3A93-4EDE-AF94-EC6CF9720F4E}" type="presOf" srcId="{8976E6C2-8226-4B89-948B-03661C786023}" destId="{27CDD3C5-2D36-4187-BB6A-117088B8061B}" srcOrd="0" destOrd="0" presId="urn:microsoft.com/office/officeart/2005/8/layout/default"/>
    <dgm:cxn modelId="{D2D987CA-F8F1-47A1-A37E-C7486F6F5DEA}" type="presParOf" srcId="{F4C0FF2F-A9CC-441F-846E-77E9B4796D00}" destId="{098ACF91-3895-4601-8CB4-34D94796250B}" srcOrd="0" destOrd="0" presId="urn:microsoft.com/office/officeart/2005/8/layout/default"/>
    <dgm:cxn modelId="{FABBCB9D-F09C-43F8-972F-A96F2DDA66EA}" type="presParOf" srcId="{F4C0FF2F-A9CC-441F-846E-77E9B4796D00}" destId="{83D18579-A396-4504-9E0A-06DFE1E79C19}" srcOrd="1" destOrd="0" presId="urn:microsoft.com/office/officeart/2005/8/layout/default"/>
    <dgm:cxn modelId="{42A4C715-66D6-41C3-B18B-4C78833F8085}" type="presParOf" srcId="{F4C0FF2F-A9CC-441F-846E-77E9B4796D00}" destId="{9EF61261-28A9-4C9F-8BBE-725BB0CFEF17}" srcOrd="2" destOrd="0" presId="urn:microsoft.com/office/officeart/2005/8/layout/default"/>
    <dgm:cxn modelId="{1CE3AC5F-427C-412F-B443-F9C0BED3139B}" type="presParOf" srcId="{F4C0FF2F-A9CC-441F-846E-77E9B4796D00}" destId="{D72FEB9A-A794-4383-9DAE-9DFFFD84067C}" srcOrd="3" destOrd="0" presId="urn:microsoft.com/office/officeart/2005/8/layout/default"/>
    <dgm:cxn modelId="{09032A63-A85A-4314-A525-83FC4701B077}" type="presParOf" srcId="{F4C0FF2F-A9CC-441F-846E-77E9B4796D00}" destId="{C6021EC3-54AD-4007-AC05-FC7CC05EE4A6}" srcOrd="4" destOrd="0" presId="urn:microsoft.com/office/officeart/2005/8/layout/default"/>
    <dgm:cxn modelId="{10A3B5CA-2325-4EBF-8882-991F1FB0896B}" type="presParOf" srcId="{F4C0FF2F-A9CC-441F-846E-77E9B4796D00}" destId="{9296C1A6-EC11-49E5-BF26-D2FC196A9ADE}" srcOrd="5" destOrd="0" presId="urn:microsoft.com/office/officeart/2005/8/layout/default"/>
    <dgm:cxn modelId="{3D5E27EC-F90E-4ED2-941D-A19D7DE0B1F3}" type="presParOf" srcId="{F4C0FF2F-A9CC-441F-846E-77E9B4796D00}" destId="{8370B5B0-8945-4F16-B753-71A8DB72B712}" srcOrd="6" destOrd="0" presId="urn:microsoft.com/office/officeart/2005/8/layout/default"/>
    <dgm:cxn modelId="{BBEAF86E-D322-4B06-8776-752B0A06F155}" type="presParOf" srcId="{F4C0FF2F-A9CC-441F-846E-77E9B4796D00}" destId="{B89D86DF-CF10-428C-A70E-183A6982D98D}" srcOrd="7" destOrd="0" presId="urn:microsoft.com/office/officeart/2005/8/layout/default"/>
    <dgm:cxn modelId="{FA04F280-9064-4EB1-8020-AA7E5D458E56}" type="presParOf" srcId="{F4C0FF2F-A9CC-441F-846E-77E9B4796D00}" destId="{270ED6D7-98C6-4618-81C8-E20942E0DCAC}" srcOrd="8" destOrd="0" presId="urn:microsoft.com/office/officeart/2005/8/layout/default"/>
    <dgm:cxn modelId="{0C8D55D5-D92D-4513-BAC5-9D77830610BA}" type="presParOf" srcId="{F4C0FF2F-A9CC-441F-846E-77E9B4796D00}" destId="{BBD678B4-F3E0-4B78-901C-4BF8F37CB8A1}" srcOrd="9" destOrd="0" presId="urn:microsoft.com/office/officeart/2005/8/layout/default"/>
    <dgm:cxn modelId="{857DF9FC-9A1A-4F41-B382-B1D9F32922DA}" type="presParOf" srcId="{F4C0FF2F-A9CC-441F-846E-77E9B4796D00}" destId="{27CDD3C5-2D36-4187-BB6A-117088B806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BFA48-3104-4FE6-A383-9DE2F41CA6A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23899-FD1E-44E0-BF2A-75EA14DCA720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</a:t>
          </a:r>
          <a:r>
            <a:rPr lang="ru-RU" dirty="0" err="1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этно-экологических</a:t>
          </a:r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 учебно-исследовательских работ «Пергамент»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36A1F7BA-D78C-40E7-83C9-34773CEC5BFD}" type="parTrans" cxnId="{BEE9B9D3-2FE6-4B28-B05F-7EBF5EAB1E9B}">
      <dgm:prSet/>
      <dgm:spPr/>
      <dgm:t>
        <a:bodyPr/>
        <a:lstStyle/>
        <a:p>
          <a:endParaRPr lang="ru-RU"/>
        </a:p>
      </dgm:t>
    </dgm:pt>
    <dgm:pt modelId="{C03840DE-58E4-4C06-9F9E-B48B9C9DB745}" type="sibTrans" cxnId="{BEE9B9D3-2FE6-4B28-B05F-7EBF5EAB1E9B}">
      <dgm:prSet/>
      <dgm:spPr/>
      <dgm:t>
        <a:bodyPr/>
        <a:lstStyle/>
        <a:p>
          <a:endParaRPr lang="ru-RU"/>
        </a:p>
      </dgm:t>
    </dgm:pt>
    <dgm:pt modelId="{3F2834C6-E554-4CF7-A679-506C425B9C72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детского рисунка «Оранжевое солнце»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AD2EBE5B-F64A-4EF1-A91D-F1902493630E}" type="parTrans" cxnId="{B7B28922-172B-4C9B-937D-F75ABF6F9BB7}">
      <dgm:prSet/>
      <dgm:spPr/>
      <dgm:t>
        <a:bodyPr/>
        <a:lstStyle/>
        <a:p>
          <a:endParaRPr lang="ru-RU"/>
        </a:p>
      </dgm:t>
    </dgm:pt>
    <dgm:pt modelId="{7A752BC8-DED0-4789-A11C-7AA28254F10B}" type="sibTrans" cxnId="{B7B28922-172B-4C9B-937D-F75ABF6F9BB7}">
      <dgm:prSet/>
      <dgm:spPr/>
      <dgm:t>
        <a:bodyPr/>
        <a:lstStyle/>
        <a:p>
          <a:endParaRPr lang="ru-RU"/>
        </a:p>
      </dgm:t>
    </dgm:pt>
    <dgm:pt modelId="{F2BE8C31-0A2C-4BCE-A7D2-FF37E3B8FD40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проектно-исследовательских работ традиционного народного творчества «С чего начинается Родина»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BAE8EB6A-EA27-4013-8672-064BAE2F0835}" type="parTrans" cxnId="{6249DCCD-F333-419B-AE0E-162885D86079}">
      <dgm:prSet/>
      <dgm:spPr/>
      <dgm:t>
        <a:bodyPr/>
        <a:lstStyle/>
        <a:p>
          <a:endParaRPr lang="ru-RU"/>
        </a:p>
      </dgm:t>
    </dgm:pt>
    <dgm:pt modelId="{6734750B-90B9-48FA-962C-C0B2DA46AF8D}" type="sibTrans" cxnId="{6249DCCD-F333-419B-AE0E-162885D86079}">
      <dgm:prSet/>
      <dgm:spPr/>
      <dgm:t>
        <a:bodyPr/>
        <a:lstStyle/>
        <a:p>
          <a:endParaRPr lang="ru-RU"/>
        </a:p>
      </dgm:t>
    </dgm:pt>
    <dgm:pt modelId="{63764C7B-D0C7-4473-9557-36864089C755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детского и юношеского литературно-художественного творчества «Светить всегда, светить везде»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41F741FE-56D6-4057-9BD8-8D4E7E74D7EE}" type="parTrans" cxnId="{D2D013D0-DFEB-4F69-AB5F-A029AA39E9D2}">
      <dgm:prSet/>
      <dgm:spPr/>
      <dgm:t>
        <a:bodyPr/>
        <a:lstStyle/>
        <a:p>
          <a:endParaRPr lang="ru-RU"/>
        </a:p>
      </dgm:t>
    </dgm:pt>
    <dgm:pt modelId="{8C57B2C9-FB8B-4560-A2AE-603A2BADC2C6}" type="sibTrans" cxnId="{D2D013D0-DFEB-4F69-AB5F-A029AA39E9D2}">
      <dgm:prSet/>
      <dgm:spPr/>
      <dgm:t>
        <a:bodyPr/>
        <a:lstStyle/>
        <a:p>
          <a:endParaRPr lang="ru-RU"/>
        </a:p>
      </dgm:t>
    </dgm:pt>
    <dgm:pt modelId="{AE75E298-ED1B-4AC7-8B34-2164EF3DCD72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обучающихся образовательных учреждений по </a:t>
          </a:r>
          <a:r>
            <a:rPr lang="ru-RU" dirty="0" err="1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ракетомоделированию</a:t>
          </a:r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 «Полет к звездам»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ED4D9953-70BB-4698-8268-44B34657CB22}" type="parTrans" cxnId="{ECC0D596-BAE6-486D-8A86-D4195960C909}">
      <dgm:prSet/>
      <dgm:spPr/>
      <dgm:t>
        <a:bodyPr/>
        <a:lstStyle/>
        <a:p>
          <a:endParaRPr lang="ru-RU"/>
        </a:p>
      </dgm:t>
    </dgm:pt>
    <dgm:pt modelId="{58EFF730-2E2B-4C9B-9CF2-17C2C5702418}" type="sibTrans" cxnId="{ECC0D596-BAE6-486D-8A86-D4195960C909}">
      <dgm:prSet/>
      <dgm:spPr/>
      <dgm:t>
        <a:bodyPr/>
        <a:lstStyle/>
        <a:p>
          <a:endParaRPr lang="ru-RU"/>
        </a:p>
      </dgm:t>
    </dgm:pt>
    <dgm:pt modelId="{65DF4873-13D1-4692-B3A7-CBE7B13602A1}">
      <dgm:prSet phldrT="[Текст]"/>
      <dgm:spPr/>
      <dgm:t>
        <a:bodyPr/>
        <a:lstStyle/>
        <a:p>
          <a:r>
            <a:rPr lang="ru-RU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обучающихся образовательных учреждений по робототехнике «Добро пожаловать в будущее»</a:t>
          </a:r>
          <a:endParaRPr lang="ru-RU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88DEBB4D-CB0A-468A-BD93-7967C4ADBD44}" type="parTrans" cxnId="{77299AA9-BF53-4ADB-9EBA-9665088D59FF}">
      <dgm:prSet/>
      <dgm:spPr/>
      <dgm:t>
        <a:bodyPr/>
        <a:lstStyle/>
        <a:p>
          <a:endParaRPr lang="ru-RU"/>
        </a:p>
      </dgm:t>
    </dgm:pt>
    <dgm:pt modelId="{E9CB6DBB-C740-477A-B45E-9A8B63918C2F}" type="sibTrans" cxnId="{77299AA9-BF53-4ADB-9EBA-9665088D59FF}">
      <dgm:prSet/>
      <dgm:spPr/>
      <dgm:t>
        <a:bodyPr/>
        <a:lstStyle/>
        <a:p>
          <a:endParaRPr lang="ru-RU"/>
        </a:p>
      </dgm:t>
    </dgm:pt>
    <dgm:pt modelId="{6ECD7202-002A-4A49-AD54-98E297A18691}" type="pres">
      <dgm:prSet presAssocID="{28FBFA48-3104-4FE6-A383-9DE2F41CA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A3510-3825-4096-B71D-5E0A5FCB735F}" type="pres">
      <dgm:prSet presAssocID="{FA323899-FD1E-44E0-BF2A-75EA14DCA720}" presName="parentText" presStyleLbl="node1" presStyleIdx="0" presStyleCnt="6" custLinFactNeighborY="-25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CA63-E544-416D-8A62-E02B3E8E07EE}" type="pres">
      <dgm:prSet presAssocID="{C03840DE-58E4-4C06-9F9E-B48B9C9DB745}" presName="spacer" presStyleCnt="0"/>
      <dgm:spPr/>
    </dgm:pt>
    <dgm:pt modelId="{C00FB822-0499-4D48-BDFC-8A131C37CC66}" type="pres">
      <dgm:prSet presAssocID="{3F2834C6-E554-4CF7-A679-506C425B9C7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AA66-FE6A-4F1A-8B25-3F4B10D4E457}" type="pres">
      <dgm:prSet presAssocID="{7A752BC8-DED0-4789-A11C-7AA28254F10B}" presName="spacer" presStyleCnt="0"/>
      <dgm:spPr/>
    </dgm:pt>
    <dgm:pt modelId="{CA33B9FF-4300-4A6B-9F03-C2D184F9CBD8}" type="pres">
      <dgm:prSet presAssocID="{F2BE8C31-0A2C-4BCE-A7D2-FF37E3B8FD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8302-5A01-49A3-9604-2F681401B2D9}" type="pres">
      <dgm:prSet presAssocID="{6734750B-90B9-48FA-962C-C0B2DA46AF8D}" presName="spacer" presStyleCnt="0"/>
      <dgm:spPr/>
    </dgm:pt>
    <dgm:pt modelId="{56117104-0FD3-4DEA-B634-E2E125C15EE2}" type="pres">
      <dgm:prSet presAssocID="{63764C7B-D0C7-4473-9557-36864089C75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0B53-938C-4C53-A66E-33C68571DE11}" type="pres">
      <dgm:prSet presAssocID="{8C57B2C9-FB8B-4560-A2AE-603A2BADC2C6}" presName="spacer" presStyleCnt="0"/>
      <dgm:spPr/>
    </dgm:pt>
    <dgm:pt modelId="{BD1C9546-9B90-41C7-A70C-FB2A344A0724}" type="pres">
      <dgm:prSet presAssocID="{AE75E298-ED1B-4AC7-8B34-2164EF3DCD7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D540-6223-4062-8054-0ED8887C4D57}" type="pres">
      <dgm:prSet presAssocID="{58EFF730-2E2B-4C9B-9CF2-17C2C5702418}" presName="spacer" presStyleCnt="0"/>
      <dgm:spPr/>
    </dgm:pt>
    <dgm:pt modelId="{A67ADCC1-B798-4C51-AAD5-442DF591EE13}" type="pres">
      <dgm:prSet presAssocID="{65DF4873-13D1-4692-B3A7-CBE7B13602A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299AA9-BF53-4ADB-9EBA-9665088D59FF}" srcId="{28FBFA48-3104-4FE6-A383-9DE2F41CA6AA}" destId="{65DF4873-13D1-4692-B3A7-CBE7B13602A1}" srcOrd="5" destOrd="0" parTransId="{88DEBB4D-CB0A-468A-BD93-7967C4ADBD44}" sibTransId="{E9CB6DBB-C740-477A-B45E-9A8B63918C2F}"/>
    <dgm:cxn modelId="{6249DCCD-F333-419B-AE0E-162885D86079}" srcId="{28FBFA48-3104-4FE6-A383-9DE2F41CA6AA}" destId="{F2BE8C31-0A2C-4BCE-A7D2-FF37E3B8FD40}" srcOrd="2" destOrd="0" parTransId="{BAE8EB6A-EA27-4013-8672-064BAE2F0835}" sibTransId="{6734750B-90B9-48FA-962C-C0B2DA46AF8D}"/>
    <dgm:cxn modelId="{6ED4D19F-8EA2-44B0-8E9E-6FFBEFD98CED}" type="presOf" srcId="{28FBFA48-3104-4FE6-A383-9DE2F41CA6AA}" destId="{6ECD7202-002A-4A49-AD54-98E297A18691}" srcOrd="0" destOrd="0" presId="urn:microsoft.com/office/officeart/2005/8/layout/vList2"/>
    <dgm:cxn modelId="{363261F8-6F58-4C68-AA8F-203B13E4F995}" type="presOf" srcId="{FA323899-FD1E-44E0-BF2A-75EA14DCA720}" destId="{13BA3510-3825-4096-B71D-5E0A5FCB735F}" srcOrd="0" destOrd="0" presId="urn:microsoft.com/office/officeart/2005/8/layout/vList2"/>
    <dgm:cxn modelId="{D2D013D0-DFEB-4F69-AB5F-A029AA39E9D2}" srcId="{28FBFA48-3104-4FE6-A383-9DE2F41CA6AA}" destId="{63764C7B-D0C7-4473-9557-36864089C755}" srcOrd="3" destOrd="0" parTransId="{41F741FE-56D6-4057-9BD8-8D4E7E74D7EE}" sibTransId="{8C57B2C9-FB8B-4560-A2AE-603A2BADC2C6}"/>
    <dgm:cxn modelId="{ECC0D596-BAE6-486D-8A86-D4195960C909}" srcId="{28FBFA48-3104-4FE6-A383-9DE2F41CA6AA}" destId="{AE75E298-ED1B-4AC7-8B34-2164EF3DCD72}" srcOrd="4" destOrd="0" parTransId="{ED4D9953-70BB-4698-8268-44B34657CB22}" sibTransId="{58EFF730-2E2B-4C9B-9CF2-17C2C5702418}"/>
    <dgm:cxn modelId="{BEE9B9D3-2FE6-4B28-B05F-7EBF5EAB1E9B}" srcId="{28FBFA48-3104-4FE6-A383-9DE2F41CA6AA}" destId="{FA323899-FD1E-44E0-BF2A-75EA14DCA720}" srcOrd="0" destOrd="0" parTransId="{36A1F7BA-D78C-40E7-83C9-34773CEC5BFD}" sibTransId="{C03840DE-58E4-4C06-9F9E-B48B9C9DB745}"/>
    <dgm:cxn modelId="{AFE5D21C-018E-407F-A4D0-2E872F0C6CBC}" type="presOf" srcId="{63764C7B-D0C7-4473-9557-36864089C755}" destId="{56117104-0FD3-4DEA-B634-E2E125C15EE2}" srcOrd="0" destOrd="0" presId="urn:microsoft.com/office/officeart/2005/8/layout/vList2"/>
    <dgm:cxn modelId="{854D1FC1-5C0F-4D9E-8B6B-0B607D654CFD}" type="presOf" srcId="{AE75E298-ED1B-4AC7-8B34-2164EF3DCD72}" destId="{BD1C9546-9B90-41C7-A70C-FB2A344A0724}" srcOrd="0" destOrd="0" presId="urn:microsoft.com/office/officeart/2005/8/layout/vList2"/>
    <dgm:cxn modelId="{CCFA1DC7-D990-4C74-A6E7-36965A73BEFC}" type="presOf" srcId="{65DF4873-13D1-4692-B3A7-CBE7B13602A1}" destId="{A67ADCC1-B798-4C51-AAD5-442DF591EE13}" srcOrd="0" destOrd="0" presId="urn:microsoft.com/office/officeart/2005/8/layout/vList2"/>
    <dgm:cxn modelId="{B7B28922-172B-4C9B-937D-F75ABF6F9BB7}" srcId="{28FBFA48-3104-4FE6-A383-9DE2F41CA6AA}" destId="{3F2834C6-E554-4CF7-A679-506C425B9C72}" srcOrd="1" destOrd="0" parTransId="{AD2EBE5B-F64A-4EF1-A91D-F1902493630E}" sibTransId="{7A752BC8-DED0-4789-A11C-7AA28254F10B}"/>
    <dgm:cxn modelId="{2414895A-5234-406B-9DB6-2153B2A1A6F9}" type="presOf" srcId="{3F2834C6-E554-4CF7-A679-506C425B9C72}" destId="{C00FB822-0499-4D48-BDFC-8A131C37CC66}" srcOrd="0" destOrd="0" presId="urn:microsoft.com/office/officeart/2005/8/layout/vList2"/>
    <dgm:cxn modelId="{C0101F05-7BB4-4026-AF2C-F1E52DC8855B}" type="presOf" srcId="{F2BE8C31-0A2C-4BCE-A7D2-FF37E3B8FD40}" destId="{CA33B9FF-4300-4A6B-9F03-C2D184F9CBD8}" srcOrd="0" destOrd="0" presId="urn:microsoft.com/office/officeart/2005/8/layout/vList2"/>
    <dgm:cxn modelId="{45357330-B63E-417A-95F6-012CC17B9B28}" type="presParOf" srcId="{6ECD7202-002A-4A49-AD54-98E297A18691}" destId="{13BA3510-3825-4096-B71D-5E0A5FCB735F}" srcOrd="0" destOrd="0" presId="urn:microsoft.com/office/officeart/2005/8/layout/vList2"/>
    <dgm:cxn modelId="{F9DC907D-0560-4ABE-8D0C-971B773F3E94}" type="presParOf" srcId="{6ECD7202-002A-4A49-AD54-98E297A18691}" destId="{335DCA63-E544-416D-8A62-E02B3E8E07EE}" srcOrd="1" destOrd="0" presId="urn:microsoft.com/office/officeart/2005/8/layout/vList2"/>
    <dgm:cxn modelId="{3CD221DD-2E0C-442A-BD09-9AC92BB0CB9F}" type="presParOf" srcId="{6ECD7202-002A-4A49-AD54-98E297A18691}" destId="{C00FB822-0499-4D48-BDFC-8A131C37CC66}" srcOrd="2" destOrd="0" presId="urn:microsoft.com/office/officeart/2005/8/layout/vList2"/>
    <dgm:cxn modelId="{D5607251-6E08-4769-B79D-3C66694F4405}" type="presParOf" srcId="{6ECD7202-002A-4A49-AD54-98E297A18691}" destId="{B359AA66-FE6A-4F1A-8B25-3F4B10D4E457}" srcOrd="3" destOrd="0" presId="urn:microsoft.com/office/officeart/2005/8/layout/vList2"/>
    <dgm:cxn modelId="{44B0BCAC-ABD1-4889-9844-43F8DFFE4108}" type="presParOf" srcId="{6ECD7202-002A-4A49-AD54-98E297A18691}" destId="{CA33B9FF-4300-4A6B-9F03-C2D184F9CBD8}" srcOrd="4" destOrd="0" presId="urn:microsoft.com/office/officeart/2005/8/layout/vList2"/>
    <dgm:cxn modelId="{1B336AF5-AD27-42A1-A3CF-8DEC68F2C2B0}" type="presParOf" srcId="{6ECD7202-002A-4A49-AD54-98E297A18691}" destId="{549F8302-5A01-49A3-9604-2F681401B2D9}" srcOrd="5" destOrd="0" presId="urn:microsoft.com/office/officeart/2005/8/layout/vList2"/>
    <dgm:cxn modelId="{FF9C1FF8-0EE7-4E5B-B833-F34714EB646B}" type="presParOf" srcId="{6ECD7202-002A-4A49-AD54-98E297A18691}" destId="{56117104-0FD3-4DEA-B634-E2E125C15EE2}" srcOrd="6" destOrd="0" presId="urn:microsoft.com/office/officeart/2005/8/layout/vList2"/>
    <dgm:cxn modelId="{24BD244F-EE32-4D37-AD08-40A64F0B87DA}" type="presParOf" srcId="{6ECD7202-002A-4A49-AD54-98E297A18691}" destId="{0F930B53-938C-4C53-A66E-33C68571DE11}" srcOrd="7" destOrd="0" presId="urn:microsoft.com/office/officeart/2005/8/layout/vList2"/>
    <dgm:cxn modelId="{61175A9C-75D2-451E-959F-FBD76D223291}" type="presParOf" srcId="{6ECD7202-002A-4A49-AD54-98E297A18691}" destId="{BD1C9546-9B90-41C7-A70C-FB2A344A0724}" srcOrd="8" destOrd="0" presId="urn:microsoft.com/office/officeart/2005/8/layout/vList2"/>
    <dgm:cxn modelId="{46A99F41-1B54-4135-94D8-4FF770CD70EF}" type="presParOf" srcId="{6ECD7202-002A-4A49-AD54-98E297A18691}" destId="{A3D0D540-6223-4062-8054-0ED8887C4D57}" srcOrd="9" destOrd="0" presId="urn:microsoft.com/office/officeart/2005/8/layout/vList2"/>
    <dgm:cxn modelId="{F88D8BAA-983B-4B2B-B171-48E427DC6EA3}" type="presParOf" srcId="{6ECD7202-002A-4A49-AD54-98E297A18691}" destId="{A67ADCC1-B798-4C51-AAD5-442DF591EE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ACF91-3895-4601-8CB4-34D94796250B}">
      <dsp:nvSpPr>
        <dsp:cNvPr id="0" name=""/>
        <dsp:cNvSpPr/>
      </dsp:nvSpPr>
      <dsp:spPr>
        <a:xfrm>
          <a:off x="0" y="517400"/>
          <a:ext cx="8786840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2012-2013 учебном году</a:t>
          </a:r>
          <a:endParaRPr lang="ru-RU" sz="3600" b="1" kern="1200" dirty="0"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7400"/>
        <a:ext cx="8786840" cy="1639810"/>
      </dsp:txXfrm>
    </dsp:sp>
    <dsp:sp modelId="{9EF61261-28A9-4C9F-8BBE-725BB0CFEF17}">
      <dsp:nvSpPr>
        <dsp:cNvPr id="0" name=""/>
        <dsp:cNvSpPr/>
      </dsp:nvSpPr>
      <dsp:spPr>
        <a:xfrm>
          <a:off x="20594" y="2430511"/>
          <a:ext cx="2733016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sz="25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20594" y="2430511"/>
        <a:ext cx="2733016" cy="1639810"/>
      </dsp:txXfrm>
    </dsp:sp>
    <dsp:sp modelId="{C6021EC3-54AD-4007-AC05-FC7CC05EE4A6}">
      <dsp:nvSpPr>
        <dsp:cNvPr id="0" name=""/>
        <dsp:cNvSpPr/>
      </dsp:nvSpPr>
      <dsp:spPr>
        <a:xfrm>
          <a:off x="3026912" y="2430511"/>
          <a:ext cx="2733016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sz="25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3026912" y="2430511"/>
        <a:ext cx="2733016" cy="1639810"/>
      </dsp:txXfrm>
    </dsp:sp>
    <dsp:sp modelId="{8370B5B0-8945-4F16-B753-71A8DB72B712}">
      <dsp:nvSpPr>
        <dsp:cNvPr id="0" name=""/>
        <dsp:cNvSpPr/>
      </dsp:nvSpPr>
      <dsp:spPr>
        <a:xfrm>
          <a:off x="6033231" y="2430511"/>
          <a:ext cx="2733016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sz="25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6033231" y="2430511"/>
        <a:ext cx="2733016" cy="1639810"/>
      </dsp:txXfrm>
    </dsp:sp>
    <dsp:sp modelId="{270ED6D7-98C6-4618-81C8-E20942E0DCAC}">
      <dsp:nvSpPr>
        <dsp:cNvPr id="0" name=""/>
        <dsp:cNvSpPr/>
      </dsp:nvSpPr>
      <dsp:spPr>
        <a:xfrm>
          <a:off x="1523753" y="4343623"/>
          <a:ext cx="2733016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sz="25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523753" y="4343623"/>
        <a:ext cx="2733016" cy="1639810"/>
      </dsp:txXfrm>
    </dsp:sp>
    <dsp:sp modelId="{27CDD3C5-2D36-4187-BB6A-117088B8061B}">
      <dsp:nvSpPr>
        <dsp:cNvPr id="0" name=""/>
        <dsp:cNvSpPr/>
      </dsp:nvSpPr>
      <dsp:spPr>
        <a:xfrm>
          <a:off x="4530071" y="4343623"/>
          <a:ext cx="2733016" cy="1639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педагогов</a:t>
          </a:r>
          <a:endParaRPr lang="ru-RU" sz="25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4530071" y="4343623"/>
        <a:ext cx="2733016" cy="16398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BA3510-3825-4096-B71D-5E0A5FCB735F}">
      <dsp:nvSpPr>
        <dsp:cNvPr id="0" name=""/>
        <dsp:cNvSpPr/>
      </dsp:nvSpPr>
      <dsp:spPr>
        <a:xfrm>
          <a:off x="0" y="77817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</a:t>
          </a:r>
          <a:r>
            <a:rPr lang="ru-RU" sz="2100" kern="1200" dirty="0" err="1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этно-экологических</a:t>
          </a: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 учебно-исследовательских работ «Пергамент»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77817"/>
        <a:ext cx="8572559" cy="835379"/>
      </dsp:txXfrm>
    </dsp:sp>
    <dsp:sp modelId="{C00FB822-0499-4D48-BDFC-8A131C37CC66}">
      <dsp:nvSpPr>
        <dsp:cNvPr id="0" name=""/>
        <dsp:cNvSpPr/>
      </dsp:nvSpPr>
      <dsp:spPr>
        <a:xfrm>
          <a:off x="0" y="988883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детского рисунка «Оранжевое солнце»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988883"/>
        <a:ext cx="8572559" cy="835379"/>
      </dsp:txXfrm>
    </dsp:sp>
    <dsp:sp modelId="{CA33B9FF-4300-4A6B-9F03-C2D184F9CBD8}">
      <dsp:nvSpPr>
        <dsp:cNvPr id="0" name=""/>
        <dsp:cNvSpPr/>
      </dsp:nvSpPr>
      <dsp:spPr>
        <a:xfrm>
          <a:off x="0" y="1884743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проектно-исследовательских работ традиционного народного творчества «С чего начинается Родина»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1884743"/>
        <a:ext cx="8572559" cy="835379"/>
      </dsp:txXfrm>
    </dsp:sp>
    <dsp:sp modelId="{56117104-0FD3-4DEA-B634-E2E125C15EE2}">
      <dsp:nvSpPr>
        <dsp:cNvPr id="0" name=""/>
        <dsp:cNvSpPr/>
      </dsp:nvSpPr>
      <dsp:spPr>
        <a:xfrm>
          <a:off x="0" y="2780603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детского и юношеского литературно-художественного творчества «Светить всегда, светить везде»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2780603"/>
        <a:ext cx="8572559" cy="835379"/>
      </dsp:txXfrm>
    </dsp:sp>
    <dsp:sp modelId="{BD1C9546-9B90-41C7-A70C-FB2A344A0724}">
      <dsp:nvSpPr>
        <dsp:cNvPr id="0" name=""/>
        <dsp:cNvSpPr/>
      </dsp:nvSpPr>
      <dsp:spPr>
        <a:xfrm>
          <a:off x="0" y="3676463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обучающихся образовательных учреждений по </a:t>
          </a:r>
          <a:r>
            <a:rPr lang="ru-RU" sz="2100" kern="1200" dirty="0" err="1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ракетомоделированию</a:t>
          </a: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 «Полет к звездам»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3676463"/>
        <a:ext cx="8572559" cy="835379"/>
      </dsp:txXfrm>
    </dsp:sp>
    <dsp:sp modelId="{A67ADCC1-B798-4C51-AAD5-442DF591EE13}">
      <dsp:nvSpPr>
        <dsp:cNvPr id="0" name=""/>
        <dsp:cNvSpPr/>
      </dsp:nvSpPr>
      <dsp:spPr>
        <a:xfrm>
          <a:off x="0" y="4572323"/>
          <a:ext cx="857255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rPr>
            <a:t>Конкурс обучающихся образовательных учреждений по робототехнике «Добро пожаловать в будущее»</a:t>
          </a:r>
          <a:endParaRPr lang="ru-RU" sz="2100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0" y="4572323"/>
        <a:ext cx="8572559" cy="83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28085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программе развития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технического,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декоративно-прикладного,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эколого-биологического направлений работы в образовательных учреждениях Выксунского района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«Дети. Творчество. Родина»</a:t>
            </a:r>
          </a:p>
          <a:p>
            <a:pPr algn="ctr"/>
            <a:r>
              <a:rPr lang="ru-RU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2011-2012 учебный год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Декоративно-прикладное творчество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Фотоконкурс.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Конкурс декоративно-прикладного творчества «Творчество: традиции и современность».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Конкурс детского и юношеского изобразительного искусства.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Конкурс детского и юношеского дизайнерского искусства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Арт-деко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окументы\Фото\Выставка Новогодний серпаантин. Экскурсии. декабрь 2011\IMG_27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88371"/>
            <a:ext cx="3707144" cy="2780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 descr="D:\документы\Фото\Работы конкурса тв.тр. совр.2012\IMG_36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68161" y="3813192"/>
            <a:ext cx="3264063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D:\документы\Фото\фестиваль ДПТ 2012\P10600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807193"/>
            <a:ext cx="3528392" cy="264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D:\документы\Фото\Работы конкурса тв.тр. совр.2012\Изаак Настя - Росписной ситец - микс, МБОУ Гимназия №14, Выкс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6742" y="411427"/>
            <a:ext cx="2317186" cy="308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64291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Техническое творчество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2285992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Конкурс юных техников «Время, вперед!».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Спортивно-технический марафон.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фото\IMG_33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3744416" cy="280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G:\IMG_0855.JPG"/>
          <p:cNvPicPr>
            <a:picLocks noChangeAspect="1" noChangeArrowheads="1"/>
          </p:cNvPicPr>
          <p:nvPr/>
        </p:nvPicPr>
        <p:blipFill>
          <a:blip r:embed="rId3" cstate="email"/>
          <a:srcRect b="2492"/>
          <a:stretch>
            <a:fillRect/>
          </a:stretch>
        </p:blipFill>
        <p:spPr bwMode="auto">
          <a:xfrm>
            <a:off x="4644008" y="395809"/>
            <a:ext cx="3852112" cy="2817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G:\DCIM\160CANON\IMG_1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501008"/>
            <a:ext cx="4248472" cy="318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Фото\Мастер-класс даёт рыбакова А.Л. Февраль 2012г\IMG_3275.JPG"/>
          <p:cNvPicPr>
            <a:picLocks noChangeAspect="1" noChangeArrowheads="1"/>
          </p:cNvPicPr>
          <p:nvPr/>
        </p:nvPicPr>
        <p:blipFill>
          <a:blip r:embed="rId2" cstate="email"/>
          <a:srcRect t="4519"/>
          <a:stretch>
            <a:fillRect/>
          </a:stretch>
        </p:blipFill>
        <p:spPr bwMode="auto">
          <a:xfrm>
            <a:off x="4716016" y="3645024"/>
            <a:ext cx="4248472" cy="3042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D:\документы\Фото\Мастер-класс Изготовление рождественского ангела. Серухова. ноябрь 2011г\IMG_25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672408"/>
            <a:ext cx="4066356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D:\документы\Фото\фестиваль ДПТ 2012\P1060155.JPG"/>
          <p:cNvPicPr>
            <a:picLocks noChangeAspect="1" noChangeArrowheads="1"/>
          </p:cNvPicPr>
          <p:nvPr/>
        </p:nvPicPr>
        <p:blipFill>
          <a:blip r:embed="rId4" cstate="email"/>
          <a:srcRect b="2272"/>
          <a:stretch>
            <a:fillRect/>
          </a:stretch>
        </p:blipFill>
        <p:spPr bwMode="auto">
          <a:xfrm>
            <a:off x="4739778" y="188640"/>
            <a:ext cx="422471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D:\документы\Фото\фестиваль ДПТ 2012\P10601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412869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рисунки\сай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928" y="188640"/>
            <a:ext cx="8424936" cy="645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72457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и недостатки в реализации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561020"/>
            <a:ext cx="84296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Снижение количества педагогов-участников районных творческих мастерских и консультаций;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Не систематизирована работа по изданию и распространению детских творческих работ в печатных изданиях, на сайтах;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Снижение количества участников конкурсных мероприятий технической направленности;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Снижение количества участников конкурсов декоративно-прикладного направления при изменении их структуры;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Сложности в организации состава жюри по конкурсам (разный график работы, загруженность, слабая мотивация);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Работа экспертной группы по оценке творческих материалов не систематизирована по причине отсутствия материального стимулирования;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Нарушение сроков подачи конкурсных материалов образовательными учреждениями.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0772" y="142852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72457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конкурсы Программы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857628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Verdana" pitchFamily="34" charset="0"/>
              </a:rPr>
              <a:t>Тел: 6-20-51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Verdana" pitchFamily="34" charset="0"/>
              </a:rPr>
              <a:t>Наш сайт: с</a:t>
            </a:r>
            <a:r>
              <a:rPr lang="en-US" sz="2000" b="1" dirty="0" smtClean="0">
                <a:latin typeface="Verdana" pitchFamily="34" charset="0"/>
              </a:rPr>
              <a:t>dtt-vyksa.3dn.ru</a:t>
            </a:r>
            <a:endParaRPr lang="ru-RU" sz="2000" b="1" dirty="0" smtClean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E-mail</a:t>
            </a:r>
            <a:r>
              <a:rPr lang="ru-RU" sz="2000" b="1" dirty="0" smtClean="0">
                <a:latin typeface="Verdana" pitchFamily="34" charset="0"/>
              </a:rPr>
              <a:t>:</a:t>
            </a:r>
            <a:r>
              <a:rPr lang="en-US" sz="2000" b="1" dirty="0" smtClean="0">
                <a:latin typeface="Verdana" pitchFamily="34" charset="0"/>
              </a:rPr>
              <a:t> mou_dod_cdtt@mail.ru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038507"/>
            <a:ext cx="84604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создать условия для развития технического, декоративно-прикладного творчества, эколого-биологической деятельности в г. Выксе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Выксунском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азвить творческу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 инициативность в образовательных учреждениях города и района в сфере воспитания и дополнительного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условия для обмена опытом среди педагогов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428604"/>
            <a:ext cx="471490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Активные участники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746958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ДОД ЦДТТ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СОШ №9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ДОД ЦДОД «Развитие»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гимназия №14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42860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участия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746958"/>
            <a:ext cx="5715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ДОД ЦДТТ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гимназия №14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ДОД ДЦ «Чайка»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ДОД ЦДОД «Развитие»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СОШ №9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районных мероприятий Программы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728" y="1928802"/>
          <a:ext cx="6238876" cy="420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областных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этапов Программы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28662" y="1857364"/>
          <a:ext cx="721523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9568" y="191296"/>
          <a:ext cx="8358246" cy="646367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28958"/>
                <a:gridCol w="5429288"/>
              </a:tblGrid>
              <a:tr h="770833">
                <a:tc>
                  <a:txBody>
                    <a:bodyPr/>
                    <a:lstStyle/>
                    <a:p>
                      <a:pPr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Методическая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деятельность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«Профессионализм </a:t>
                      </a:r>
                      <a:r>
                        <a:rPr lang="ru-RU" sz="1800" dirty="0">
                          <a:effectLst/>
                        </a:rPr>
                        <a:t>и мастерство – успех и совершенство»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8363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Техническое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творчество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юных техников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«Время</a:t>
                      </a:r>
                      <a:r>
                        <a:rPr lang="ru-RU" sz="1800" dirty="0">
                          <a:effectLst/>
                        </a:rPr>
                        <a:t>, вперед!»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Спортивно-технический </a:t>
                      </a:r>
                      <a:r>
                        <a:rPr lang="ru-RU" sz="1800" dirty="0">
                          <a:effectLst/>
                        </a:rPr>
                        <a:t>марафон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3302">
                <a:tc rowSpan="4">
                  <a:txBody>
                    <a:bodyPr/>
                    <a:lstStyle/>
                    <a:p>
                      <a:pPr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Декоративно-прикладное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творчество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Фотоконкурс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61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декоративно-прикладного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творчества </a:t>
                      </a:r>
                      <a:r>
                        <a:rPr lang="ru-RU" sz="1800" dirty="0">
                          <a:effectLst/>
                        </a:rPr>
                        <a:t>«Творчество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традиции и современность»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18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 </a:t>
                      </a:r>
                      <a:r>
                        <a:rPr lang="ru-RU" sz="1800" dirty="0">
                          <a:effectLst/>
                        </a:rPr>
                        <a:t>детского и юношеского  изобразительного искусства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883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 детского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и юношеского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дизайнерского искусства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</a:rPr>
                        <a:t>Арт-деко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61863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Экологическое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образование </a:t>
                      </a:r>
                      <a:r>
                        <a:rPr lang="ru-RU" sz="2400" dirty="0">
                          <a:effectLst/>
                        </a:rPr>
                        <a:t>и</a:t>
                      </a:r>
                      <a:endParaRPr lang="ru-RU" sz="2800" dirty="0">
                        <a:effectLst/>
                      </a:endParaRPr>
                    </a:p>
                    <a:p>
                      <a:pPr marR="7175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воспитание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исследователей </a:t>
                      </a:r>
                      <a:r>
                        <a:rPr lang="ru-RU" sz="1800" dirty="0">
                          <a:effectLst/>
                        </a:rPr>
                        <a:t>окружающей </a:t>
                      </a:r>
                      <a:r>
                        <a:rPr lang="ru-RU" sz="1800" dirty="0" smtClean="0">
                          <a:effectLst/>
                        </a:rPr>
                        <a:t>среды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«Мы </a:t>
                      </a:r>
                      <a:r>
                        <a:rPr lang="ru-RU" sz="1800" dirty="0">
                          <a:effectLst/>
                        </a:rPr>
                        <a:t>и Земля»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Экологический </a:t>
                      </a:r>
                      <a:r>
                        <a:rPr lang="ru-RU" sz="1800" dirty="0">
                          <a:effectLst/>
                        </a:rPr>
                        <a:t>фестиваль «Экологическая мозаика»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61863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Комплексные </a:t>
                      </a:r>
                      <a:r>
                        <a:rPr lang="ru-RU" sz="2400" dirty="0">
                          <a:effectLst/>
                        </a:rPr>
                        <a:t>проекты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исследовательских </a:t>
                      </a:r>
                      <a:r>
                        <a:rPr lang="ru-RU" sz="1800" dirty="0">
                          <a:effectLst/>
                        </a:rPr>
                        <a:t>и проектных работ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«Юный исследователь»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Конкурс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медиатворчества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«Окно </a:t>
                      </a:r>
                      <a:r>
                        <a:rPr lang="ru-RU" sz="1800" dirty="0">
                          <a:effectLst/>
                        </a:rPr>
                        <a:t>в мир»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2364770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Конкурс исследователей окружающей среды «Мы и Земля».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Экологический фестиваль «Экологическая мозаика».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Ученик\Documents\Школа начинающего предпринимателя\КОНКУРС ЗЕМЛЯ\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9"/>
            <a:ext cx="352427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G:\фото\мы и зем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6667" y="642918"/>
            <a:ext cx="3561547" cy="2669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3" name="Picture 3" descr="G:\фото\мы и земл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781" y="3500438"/>
            <a:ext cx="3490905" cy="262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G:\фото\мы и земл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00438"/>
            <a:ext cx="3548225" cy="2659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503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по программе развития  технического,  декоративно-прикладного,  эколого-биологического направлений работы в образовательных учреждениях Выксунского района «Дети. Творчество. Родина» за 2011-2012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Unikum</dc:creator>
  <cp:lastModifiedBy>org</cp:lastModifiedBy>
  <cp:revision>54</cp:revision>
  <dcterms:created xsi:type="dcterms:W3CDTF">2012-09-02T18:19:19Z</dcterms:created>
  <dcterms:modified xsi:type="dcterms:W3CDTF">2015-04-06T07:15:42Z</dcterms:modified>
</cp:coreProperties>
</file>