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60" r:id="rId3"/>
    <p:sldId id="257" r:id="rId4"/>
    <p:sldId id="258" r:id="rId5"/>
    <p:sldId id="259" r:id="rId6"/>
    <p:sldId id="274" r:id="rId7"/>
    <p:sldId id="278" r:id="rId8"/>
    <p:sldId id="271" r:id="rId9"/>
    <p:sldId id="272" r:id="rId10"/>
    <p:sldId id="273" r:id="rId11"/>
    <p:sldId id="275" r:id="rId12"/>
    <p:sldId id="263" r:id="rId13"/>
    <p:sldId id="264" r:id="rId14"/>
    <p:sldId id="269" r:id="rId15"/>
    <p:sldId id="270" r:id="rId16"/>
    <p:sldId id="265" r:id="rId17"/>
    <p:sldId id="266" r:id="rId18"/>
    <p:sldId id="267" r:id="rId19"/>
    <p:sldId id="268" r:id="rId20"/>
  </p:sldIdLst>
  <p:sldSz cx="9144000" cy="6858000" type="screen4x3"/>
  <p:notesSz cx="6881813" cy="97107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9" autoAdjust="0"/>
    <p:restoredTop sz="94660"/>
  </p:normalViewPr>
  <p:slideViewPr>
    <p:cSldViewPr>
      <p:cViewPr varScale="1">
        <p:scale>
          <a:sx n="88" d="100"/>
          <a:sy n="8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8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DDC47B7B-FC4B-4B6B-8504-65F6C35B3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A82C8-C517-4503-A66C-4ED29C311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D7B79-8F55-4768-A22D-A4D97435C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92224-969E-4699-BF3E-1465A493EB9B}" type="datetimeFigureOut">
              <a:rPr lang="ru-RU"/>
              <a:pPr>
                <a:defRPr/>
              </a:pPr>
              <a:t>20.10.2013</a:t>
            </a:fld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CD485-84C8-461A-969D-0D1DD2AA9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BA30B-E4A1-4F78-9B43-304B82035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DCF22-3C30-4717-B364-AA0A0BE63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C65C1-D4D9-4B30-918B-F55030804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734C7-16F4-414B-814B-C7DD469C9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B8829-326A-4199-BFA6-F194E53D1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94909-47F2-48E6-84A4-1BE109FE1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9B4C4-C490-40E3-A99E-6916FC8A6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7AFCE-4639-409D-B5AD-702302126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fld id="{2B9C5E06-24A6-41D1-9F8D-5654073E8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8"/>
          <p:cNvSpPr>
            <a:spLocks noChangeArrowheads="1" noChangeShapeType="1" noTextEdit="1"/>
          </p:cNvSpPr>
          <p:nvPr/>
        </p:nvSpPr>
        <p:spPr bwMode="auto">
          <a:xfrm>
            <a:off x="571500" y="3643313"/>
            <a:ext cx="8208963" cy="18732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Дикие и домашние животные Смоленского края.</a:t>
            </a:r>
          </a:p>
        </p:txBody>
      </p:sp>
      <p:sp>
        <p:nvSpPr>
          <p:cNvPr id="4099" name="WordArt 9"/>
          <p:cNvSpPr>
            <a:spLocks noChangeArrowheads="1" noChangeShapeType="1" noTextEdit="1"/>
          </p:cNvSpPr>
          <p:nvPr/>
        </p:nvSpPr>
        <p:spPr bwMode="auto">
          <a:xfrm>
            <a:off x="2124075" y="1773238"/>
            <a:ext cx="47529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проект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2071688"/>
            <a:ext cx="885825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700" smtClean="0"/>
              <a:t>Малые фольклорные формы</a:t>
            </a:r>
            <a:endParaRPr lang="ru-RU" sz="1700" i="1" smtClean="0"/>
          </a:p>
          <a:p>
            <a:pPr>
              <a:lnSpc>
                <a:spcPct val="80000"/>
              </a:lnSpc>
            </a:pPr>
            <a:r>
              <a:rPr lang="ru-RU" sz="1700" i="1" smtClean="0"/>
              <a:t>Потешки, считалки, скороговорки, загадки.</a:t>
            </a:r>
            <a:endParaRPr lang="ru-RU" sz="1700" smtClean="0"/>
          </a:p>
          <a:p>
            <a:pPr>
              <a:lnSpc>
                <a:spcPct val="80000"/>
              </a:lnSpc>
            </a:pPr>
            <a:r>
              <a:rPr lang="ru-RU" sz="1700" smtClean="0"/>
              <a:t>«Наш козел…», «Зайчишка-трусишка», «Барашеньки…», «Сидит, сидит зайчик…», «Кот на печку пошел…»</a:t>
            </a:r>
            <a:endParaRPr lang="ru-RU" sz="1700" b="1" smtClean="0"/>
          </a:p>
          <a:p>
            <a:pPr>
              <a:lnSpc>
                <a:spcPct val="80000"/>
              </a:lnSpc>
            </a:pPr>
            <a:r>
              <a:rPr lang="ru-RU" sz="1700" smtClean="0"/>
              <a:t>Сказки:</a:t>
            </a:r>
            <a:r>
              <a:rPr lang="ru-RU" sz="1700" b="1" smtClean="0"/>
              <a:t> </a:t>
            </a:r>
            <a:r>
              <a:rPr lang="ru-RU" sz="1700" smtClean="0"/>
              <a:t>«Лисичка-сестричка и волк», «Лисичка со скалочкой», «Зимовье», «Лиса и козел», «Лиса-лапотница».</a:t>
            </a:r>
            <a:endParaRPr lang="ru-RU" sz="1700" b="1" smtClean="0"/>
          </a:p>
          <a:p>
            <a:pPr>
              <a:lnSpc>
                <a:spcPct val="80000"/>
              </a:lnSpc>
            </a:pPr>
            <a:r>
              <a:rPr lang="ru-RU" sz="1700" smtClean="0"/>
              <a:t>Произведения поэтов и писателей России</a:t>
            </a:r>
          </a:p>
          <a:p>
            <a:pPr>
              <a:lnSpc>
                <a:spcPct val="80000"/>
              </a:lnSpc>
            </a:pPr>
            <a:r>
              <a:rPr lang="ru-RU" sz="1700" smtClean="0"/>
              <a:t>Поэзия.</a:t>
            </a:r>
            <a:r>
              <a:rPr lang="ru-RU" sz="1700" b="1" smtClean="0"/>
              <a:t> </a:t>
            </a:r>
            <a:r>
              <a:rPr lang="ru-RU" sz="1700" smtClean="0"/>
              <a:t> В.Берестов «Кто чему научится», «Заячий след», «Жеребенок» Саша Черный; «Кошки» Д.Хармс; «Кто кем становится» А. Шибаев; «Заяц», «Белка», «Еж» В.Л. Гаазов.</a:t>
            </a:r>
            <a:endParaRPr lang="ru-RU" sz="1700" b="1" smtClean="0"/>
          </a:p>
          <a:p>
            <a:pPr>
              <a:lnSpc>
                <a:spcPct val="80000"/>
              </a:lnSpc>
            </a:pPr>
            <a:r>
              <a:rPr lang="ru-RU" sz="1700" smtClean="0"/>
              <a:t>Проза.</a:t>
            </a:r>
            <a:r>
              <a:rPr lang="ru-RU" sz="1700" b="1" smtClean="0"/>
              <a:t> </a:t>
            </a:r>
            <a:r>
              <a:rPr lang="ru-RU" sz="1700" smtClean="0"/>
              <a:t>Л.Толстой «Мальчик стерег овец», «Котенок»; К.Д. Ушинский  «Лиса Патрикеевна»; Л.Н. Толстой «Волк и белка»; К. Чуковский «Телефон», «Доктор Айболит»;</a:t>
            </a:r>
          </a:p>
          <a:p>
            <a:pPr>
              <a:lnSpc>
                <a:spcPct val="80000"/>
              </a:lnSpc>
            </a:pPr>
            <a:r>
              <a:rPr lang="ru-RU" sz="1700" smtClean="0"/>
              <a:t>Е.Чарушин «Медвежонок», «Про зайчат»; Н.Носов «Живая шляпа».</a:t>
            </a:r>
            <a:endParaRPr lang="ru-RU" sz="1700" b="1" smtClean="0"/>
          </a:p>
          <a:p>
            <a:pPr>
              <a:lnSpc>
                <a:spcPct val="80000"/>
              </a:lnSpc>
            </a:pPr>
            <a:r>
              <a:rPr lang="ru-RU" sz="1700" smtClean="0"/>
              <a:t>Сказки народов мира</a:t>
            </a:r>
          </a:p>
          <a:p>
            <a:pPr>
              <a:lnSpc>
                <a:spcPct val="80000"/>
              </a:lnSpc>
            </a:pPr>
            <a:r>
              <a:rPr lang="ru-RU" sz="1700" smtClean="0"/>
              <a:t>Братья Гримм «Бременские музыканты» (пересказ А. Введенского под ред. С. Маршака).</a:t>
            </a:r>
          </a:p>
          <a:p>
            <a:pPr>
              <a:lnSpc>
                <a:spcPct val="80000"/>
              </a:lnSpc>
            </a:pPr>
            <a:r>
              <a:rPr lang="ru-RU" sz="1700" smtClean="0"/>
              <a:t>Венгерская народная сказка «Два жадных медвежонка»</a:t>
            </a:r>
          </a:p>
          <a:p>
            <a:pPr>
              <a:lnSpc>
                <a:spcPct val="80000"/>
              </a:lnSpc>
            </a:pPr>
            <a:r>
              <a:rPr lang="ru-RU" sz="1700" smtClean="0"/>
              <a:t>Английская народная сказка «Три поросенка» </a:t>
            </a:r>
          </a:p>
          <a:p>
            <a:pPr>
              <a:lnSpc>
                <a:spcPct val="80000"/>
              </a:lnSpc>
            </a:pPr>
            <a:r>
              <a:rPr lang="ru-RU" sz="1700" smtClean="0"/>
              <a:t>(в обработке С. Михалкова) </a:t>
            </a:r>
          </a:p>
          <a:p>
            <a:pPr>
              <a:lnSpc>
                <a:spcPct val="80000"/>
              </a:lnSpc>
            </a:pPr>
            <a:endParaRPr lang="ru-RU" sz="1400" smtClean="0"/>
          </a:p>
        </p:txBody>
      </p:sp>
      <p:sp>
        <p:nvSpPr>
          <p:cNvPr id="13315" name="WordArt 4"/>
          <p:cNvSpPr>
            <a:spLocks noChangeArrowheads="1" noChangeShapeType="1" noTextEdit="1"/>
          </p:cNvSpPr>
          <p:nvPr/>
        </p:nvSpPr>
        <p:spPr bwMode="auto">
          <a:xfrm>
            <a:off x="357188" y="333375"/>
            <a:ext cx="8501062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ОО « Чтение художественной литературы»: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4643438"/>
            <a:ext cx="7772400" cy="1293812"/>
          </a:xfrm>
        </p:spPr>
        <p:txBody>
          <a:bodyPr/>
          <a:lstStyle/>
          <a:p>
            <a:r>
              <a:rPr lang="ru-RU" sz="2000" smtClean="0"/>
              <a:t>Прослушивание фонограмм : «Голоса леса»</a:t>
            </a:r>
          </a:p>
        </p:txBody>
      </p:sp>
      <p:sp>
        <p:nvSpPr>
          <p:cNvPr id="14339" name="WordArt 4"/>
          <p:cNvSpPr>
            <a:spLocks noChangeArrowheads="1" noChangeShapeType="1" noTextEdit="1"/>
          </p:cNvSpPr>
          <p:nvPr/>
        </p:nvSpPr>
        <p:spPr bwMode="auto">
          <a:xfrm>
            <a:off x="1643063" y="2000250"/>
            <a:ext cx="4319587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ОО « Музыка»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2000" smtClean="0">
                <a:latin typeface="Arial" charset="0"/>
              </a:rPr>
              <a:t>Подвижные игры и упражнения</a:t>
            </a:r>
          </a:p>
          <a:p>
            <a:r>
              <a:rPr lang="ru-RU" sz="2000" smtClean="0">
                <a:latin typeface="Arial" charset="0"/>
              </a:rPr>
              <a:t>- « У медведя во бору»;</a:t>
            </a:r>
          </a:p>
          <a:p>
            <a:r>
              <a:rPr lang="ru-RU" sz="2000" smtClean="0">
                <a:latin typeface="Arial" charset="0"/>
              </a:rPr>
              <a:t>- « Зайка серенький сидит…»;</a:t>
            </a:r>
          </a:p>
          <a:p>
            <a:r>
              <a:rPr lang="ru-RU" sz="2000" smtClean="0">
                <a:latin typeface="Arial" charset="0"/>
              </a:rPr>
              <a:t>-» Лохматый пес»;</a:t>
            </a:r>
          </a:p>
          <a:p>
            <a:r>
              <a:rPr lang="ru-RU" sz="2000" smtClean="0">
                <a:latin typeface="Arial" charset="0"/>
              </a:rPr>
              <a:t>- « Наседка и цыплята»;</a:t>
            </a:r>
          </a:p>
          <a:p>
            <a:r>
              <a:rPr lang="ru-RU" sz="2000" smtClean="0">
                <a:latin typeface="Arial" charset="0"/>
              </a:rPr>
              <a:t>-» Кот и мыши» и т.д.</a:t>
            </a:r>
          </a:p>
          <a:p>
            <a:endParaRPr lang="ru-RU" sz="2000" smtClean="0">
              <a:latin typeface="Arial" charset="0"/>
            </a:endParaRPr>
          </a:p>
        </p:txBody>
      </p:sp>
      <p:sp>
        <p:nvSpPr>
          <p:cNvPr id="15363" name="WordArt 4"/>
          <p:cNvSpPr>
            <a:spLocks noChangeArrowheads="1" noChangeShapeType="1" noTextEdit="1"/>
          </p:cNvSpPr>
          <p:nvPr/>
        </p:nvSpPr>
        <p:spPr bwMode="auto">
          <a:xfrm>
            <a:off x="1692275" y="549275"/>
            <a:ext cx="4714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ОО "Физическое развитие":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3929063"/>
            <a:ext cx="7772400" cy="2151062"/>
          </a:xfrm>
        </p:spPr>
        <p:txBody>
          <a:bodyPr/>
          <a:lstStyle/>
          <a:p>
            <a:r>
              <a:rPr lang="ru-RU" sz="2000" smtClean="0">
                <a:latin typeface="Arial" charset="0"/>
              </a:rPr>
              <a:t>- совместное рисование( разукрашивание) в нетрадиционной технике животного леса.</a:t>
            </a:r>
          </a:p>
          <a:p>
            <a:r>
              <a:rPr lang="ru-RU" sz="2000" smtClean="0">
                <a:latin typeface="Arial" charset="0"/>
              </a:rPr>
              <a:t>- оформление фото- выставки « Я и мой любимец».</a:t>
            </a:r>
          </a:p>
          <a:p>
            <a:r>
              <a:rPr lang="ru-RU" sz="2000" smtClean="0">
                <a:latin typeface="Arial" charset="0"/>
              </a:rPr>
              <a:t>- консультации.</a:t>
            </a:r>
          </a:p>
          <a:p>
            <a:r>
              <a:rPr lang="ru-RU" sz="2000" smtClean="0">
                <a:latin typeface="Arial" charset="0"/>
              </a:rPr>
              <a:t>- изготовление поделок из природного материала</a:t>
            </a:r>
          </a:p>
        </p:txBody>
      </p:sp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1285875" y="1714500"/>
            <a:ext cx="619283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Сотрудничество  с родителями: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2012-09-21 10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946275" y="103188"/>
            <a:ext cx="5237163" cy="59531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2012-09-21 10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44500" y="446088"/>
            <a:ext cx="8240713" cy="52673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2012-09-21 11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44500" y="446088"/>
            <a:ext cx="8240713" cy="59118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2012-09-21 11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44500" y="446088"/>
            <a:ext cx="8240713" cy="59118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2012-09-21 11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44500" y="446088"/>
            <a:ext cx="8240713" cy="612616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2012-09-21 11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44500" y="446088"/>
            <a:ext cx="8240713" cy="61261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2012-09-12 12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0063" y="357188"/>
            <a:ext cx="8113712" cy="59531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7239000" cy="4846638"/>
          </a:xfrm>
        </p:spPr>
        <p:txBody>
          <a:bodyPr/>
          <a:lstStyle/>
          <a:p>
            <a:r>
              <a:rPr lang="ru-RU" sz="2000" smtClean="0"/>
              <a:t>Вид- учебный</a:t>
            </a:r>
          </a:p>
          <a:p>
            <a:r>
              <a:rPr lang="ru-RU" sz="2000" smtClean="0"/>
              <a:t>Тип- информационно- творческий</a:t>
            </a:r>
          </a:p>
          <a:p>
            <a:r>
              <a:rPr lang="ru-RU" sz="2000" smtClean="0"/>
              <a:t>Срок реализации-2012-2013 уч. год</a:t>
            </a:r>
          </a:p>
          <a:p>
            <a:r>
              <a:rPr lang="ru-RU" sz="2000" smtClean="0"/>
              <a:t>Руководители- воспитатели</a:t>
            </a:r>
          </a:p>
          <a:p>
            <a:r>
              <a:rPr lang="ru-RU" sz="2000" smtClean="0"/>
              <a:t>Участники- дети и родители</a:t>
            </a:r>
          </a:p>
        </p:txBody>
      </p:sp>
      <p:sp>
        <p:nvSpPr>
          <p:cNvPr id="6147" name="WordArt 6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8135937" cy="13668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Тема: " Дикие и домашние животные Смоленского края"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0" y="2743200"/>
            <a:ext cx="9144000" cy="4114800"/>
          </a:xfrm>
        </p:spPr>
        <p:txBody>
          <a:bodyPr/>
          <a:lstStyle/>
          <a:p>
            <a:r>
              <a:rPr lang="ru-RU" sz="2000" smtClean="0"/>
              <a:t>- дать представление о диких животных Смоленского края, их образе жизни, питании, жилищах, о том, как готовятся к зиме животные в лесу.</a:t>
            </a:r>
          </a:p>
          <a:p>
            <a:r>
              <a:rPr lang="ru-RU" sz="2000" smtClean="0"/>
              <a:t>-учить узнавать на картинках домашних животных, называя их прибегая к звукоподражаниям.</a:t>
            </a:r>
          </a:p>
          <a:p>
            <a:r>
              <a:rPr lang="ru-RU" sz="2000" smtClean="0"/>
              <a:t>-развивать связную речь через составление описательного рассказа о животных.</a:t>
            </a:r>
          </a:p>
          <a:p>
            <a:r>
              <a:rPr lang="ru-RU" sz="2000" smtClean="0"/>
              <a:t>-Обогатить словарь за счет имен существительных</a:t>
            </a:r>
          </a:p>
          <a:p>
            <a:pPr>
              <a:buFontTx/>
              <a:buNone/>
            </a:pPr>
            <a:r>
              <a:rPr lang="ru-RU" sz="2000" smtClean="0"/>
              <a:t>( дупло, берлога, нора); имен прилагательных( колючий, лохматый, хитрый, неуклюжий, злой, голодный); глаголов( прятаться, охотиться, притаиться и т.д)</a:t>
            </a:r>
          </a:p>
          <a:p>
            <a:r>
              <a:rPr lang="ru-RU" sz="2000" smtClean="0"/>
              <a:t>- Воспитывать заботливое и внимательное отношение к животным.</a:t>
            </a:r>
          </a:p>
        </p:txBody>
      </p:sp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214313" y="857250"/>
            <a:ext cx="8607425" cy="1266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Цель: развивать представление детей </a:t>
            </a:r>
          </a:p>
          <a:p>
            <a:pPr algn="ctr"/>
            <a:r>
              <a:rPr lang="ru-RU" sz="2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 диких и домашних животных Смоленского края.</a:t>
            </a:r>
          </a:p>
        </p:txBody>
      </p:sp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785813" y="2214563"/>
            <a:ext cx="189388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Задачи: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3500438"/>
            <a:ext cx="7772400" cy="1428750"/>
          </a:xfrm>
        </p:spPr>
        <p:txBody>
          <a:bodyPr/>
          <a:lstStyle/>
          <a:p>
            <a:r>
              <a:rPr lang="ru-RU" sz="3000" smtClean="0">
                <a:latin typeface="Arial" charset="0"/>
              </a:rPr>
              <a:t> </a:t>
            </a:r>
            <a:r>
              <a:rPr lang="ru-RU" sz="2000" smtClean="0">
                <a:latin typeface="Arial" charset="0"/>
              </a:rPr>
              <a:t>« Дикие животные наших лесов»; </a:t>
            </a:r>
          </a:p>
          <a:p>
            <a:r>
              <a:rPr lang="ru-RU" sz="2000" smtClean="0">
                <a:latin typeface="Arial" charset="0"/>
              </a:rPr>
              <a:t>« Домашние животные и их детеныши».</a:t>
            </a:r>
          </a:p>
          <a:p>
            <a:pPr>
              <a:buFontTx/>
              <a:buNone/>
            </a:pPr>
            <a:endParaRPr lang="ru-RU" sz="2000" smtClean="0">
              <a:latin typeface="Arial" charset="0"/>
            </a:endParaRPr>
          </a:p>
          <a:p>
            <a:endParaRPr lang="ru-RU" sz="2000" smtClean="0">
              <a:latin typeface="Arial" charset="0"/>
            </a:endParaRPr>
          </a:p>
        </p:txBody>
      </p:sp>
      <p:sp>
        <p:nvSpPr>
          <p:cNvPr id="8195" name="WordArt 4"/>
          <p:cNvSpPr>
            <a:spLocks noChangeArrowheads="1" noChangeShapeType="1" noTextEdit="1"/>
          </p:cNvSpPr>
          <p:nvPr/>
        </p:nvSpPr>
        <p:spPr bwMode="auto">
          <a:xfrm>
            <a:off x="571500" y="1785938"/>
            <a:ext cx="8072438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Основные направления реализации проекта:</a:t>
            </a:r>
          </a:p>
        </p:txBody>
      </p:sp>
      <p:sp>
        <p:nvSpPr>
          <p:cNvPr id="8196" name="WordArt 7"/>
          <p:cNvSpPr>
            <a:spLocks noChangeArrowheads="1" noChangeShapeType="1" noTextEdit="1"/>
          </p:cNvSpPr>
          <p:nvPr/>
        </p:nvSpPr>
        <p:spPr bwMode="auto">
          <a:xfrm>
            <a:off x="1143000" y="3000375"/>
            <a:ext cx="307181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ОО «Познание»: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1800" smtClean="0">
                <a:latin typeface="Arial" charset="0"/>
              </a:rPr>
              <a:t>- сюжетно- ролевые игры: « Покатаем на машине..», « Пожалеем кошечку…», « Полечим Мишку…».</a:t>
            </a:r>
          </a:p>
          <a:p>
            <a:r>
              <a:rPr lang="ru-RU" sz="1800" smtClean="0">
                <a:latin typeface="Arial" charset="0"/>
              </a:rPr>
              <a:t>- пальчиковые игры: « Лапки- царапки», « Погладим котенка», « Лисичка».</a:t>
            </a:r>
          </a:p>
          <a:p>
            <a:r>
              <a:rPr lang="ru-RU" sz="1800" smtClean="0">
                <a:latin typeface="Arial" charset="0"/>
              </a:rPr>
              <a:t>- дид./ игры: лото « Домашние животные и их детеныши», « Узнай сказку», « Чей домик?», домино.</a:t>
            </a:r>
          </a:p>
          <a:p>
            <a:r>
              <a:rPr lang="ru-RU" sz="1800" smtClean="0">
                <a:latin typeface="Arial" charset="0"/>
              </a:rPr>
              <a:t>- словесные игры: « Во дворе», « Кто, как кричит?», </a:t>
            </a:r>
          </a:p>
          <a:p>
            <a:pPr>
              <a:buFontTx/>
              <a:buNone/>
            </a:pPr>
            <a:r>
              <a:rPr lang="ru-RU" sz="1800" smtClean="0">
                <a:latin typeface="Arial" charset="0"/>
              </a:rPr>
              <a:t>« Отгадай, кто к нам пришел?», « Громко- тихо».</a:t>
            </a:r>
          </a:p>
          <a:p>
            <a:pPr>
              <a:buFontTx/>
              <a:buNone/>
            </a:pPr>
            <a:endParaRPr lang="ru-RU" sz="1800" smtClean="0">
              <a:latin typeface="Arial" charset="0"/>
            </a:endParaRPr>
          </a:p>
          <a:p>
            <a:endParaRPr lang="ru-RU" sz="1800" smtClean="0">
              <a:latin typeface="Arial" charset="0"/>
            </a:endParaRPr>
          </a:p>
          <a:p>
            <a:endParaRPr lang="ru-RU" sz="1800" smtClean="0"/>
          </a:p>
        </p:txBody>
      </p:sp>
      <p:sp>
        <p:nvSpPr>
          <p:cNvPr id="9219" name="WordArt 4"/>
          <p:cNvSpPr>
            <a:spLocks noChangeArrowheads="1" noChangeShapeType="1" noTextEdit="1"/>
          </p:cNvSpPr>
          <p:nvPr/>
        </p:nvSpPr>
        <p:spPr bwMode="auto">
          <a:xfrm>
            <a:off x="1042988" y="692150"/>
            <a:ext cx="50419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ОО «Социализация»: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785813"/>
            <a:ext cx="8697912" cy="4456112"/>
          </a:xfrm>
        </p:spPr>
        <p:txBody>
          <a:bodyPr/>
          <a:lstStyle/>
          <a:p>
            <a:endParaRPr lang="ru-RU" sz="1200" smtClean="0"/>
          </a:p>
          <a:p>
            <a:endParaRPr lang="ru-RU" sz="1200" smtClean="0"/>
          </a:p>
          <a:p>
            <a:endParaRPr lang="ru-RU" sz="1200" smtClean="0"/>
          </a:p>
          <a:p>
            <a:endParaRPr lang="ru-RU" sz="1200" smtClean="0"/>
          </a:p>
          <a:p>
            <a:endParaRPr lang="ru-RU" sz="1200" smtClean="0"/>
          </a:p>
          <a:p>
            <a:endParaRPr lang="ru-RU" sz="1200" smtClean="0"/>
          </a:p>
          <a:p>
            <a:endParaRPr lang="ru-RU" sz="1200" smtClean="0"/>
          </a:p>
          <a:p>
            <a:endParaRPr lang="ru-RU" sz="1200" smtClean="0"/>
          </a:p>
          <a:p>
            <a:endParaRPr lang="ru-RU" sz="1200" smtClean="0"/>
          </a:p>
          <a:p>
            <a:endParaRPr lang="ru-RU" sz="1200" smtClean="0"/>
          </a:p>
          <a:p>
            <a:endParaRPr lang="ru-RU" sz="1200" smtClean="0"/>
          </a:p>
          <a:p>
            <a:endParaRPr lang="ru-RU" sz="1200" smtClean="0"/>
          </a:p>
          <a:p>
            <a:endParaRPr lang="ru-RU" sz="1200" smtClean="0"/>
          </a:p>
          <a:p>
            <a:endParaRPr lang="ru-RU" sz="1200" smtClean="0"/>
          </a:p>
          <a:p>
            <a:endParaRPr lang="ru-RU" sz="1200" smtClean="0"/>
          </a:p>
          <a:p>
            <a:endParaRPr lang="ru-RU" sz="1200" smtClean="0"/>
          </a:p>
          <a:p>
            <a:endParaRPr lang="ru-RU" sz="1200" smtClean="0"/>
          </a:p>
          <a:p>
            <a:endParaRPr lang="ru-RU" sz="1200" smtClean="0"/>
          </a:p>
          <a:p>
            <a:r>
              <a:rPr lang="ru-RU" sz="2000" smtClean="0"/>
              <a:t>Цель: учить узнавать, различать диких и домашних животных.</a:t>
            </a:r>
          </a:p>
        </p:txBody>
      </p:sp>
      <p:sp>
        <p:nvSpPr>
          <p:cNvPr id="10243" name="WordArt 5"/>
          <p:cNvSpPr>
            <a:spLocks noChangeArrowheads="1" noChangeShapeType="1" noTextEdit="1"/>
          </p:cNvSpPr>
          <p:nvPr/>
        </p:nvSpPr>
        <p:spPr bwMode="auto">
          <a:xfrm>
            <a:off x="1116013" y="1773238"/>
            <a:ext cx="6769100" cy="2520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дидактические игры: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 Чей хвост?"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 Чей детеныш?"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idx="1"/>
          </p:nvPr>
        </p:nvSpPr>
        <p:spPr>
          <a:xfrm>
            <a:off x="500063" y="3786188"/>
            <a:ext cx="7239000" cy="2371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/>
              <a:t>Беседы о многообразии животного мира, сравнение диких и домашних животных;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Заучивание стихотворений, пословиц, загадок про диких и домашних животных.</a:t>
            </a:r>
          </a:p>
        </p:txBody>
      </p:sp>
      <p:sp>
        <p:nvSpPr>
          <p:cNvPr id="11267" name="WordArt 11"/>
          <p:cNvSpPr>
            <a:spLocks noChangeArrowheads="1" noChangeShapeType="1" noTextEdit="1"/>
          </p:cNvSpPr>
          <p:nvPr/>
        </p:nvSpPr>
        <p:spPr bwMode="auto">
          <a:xfrm>
            <a:off x="928688" y="1928813"/>
            <a:ext cx="5545137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ОО « Коммуникация»: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3929063"/>
            <a:ext cx="7239000" cy="2301875"/>
          </a:xfrm>
        </p:spPr>
        <p:txBody>
          <a:bodyPr/>
          <a:lstStyle/>
          <a:p>
            <a:r>
              <a:rPr lang="en-US" sz="1800" smtClean="0"/>
              <a:t>Рисование:  «Козленочек», «Ежик»</a:t>
            </a:r>
            <a:endParaRPr lang="en-US" sz="1800" b="1" smtClean="0"/>
          </a:p>
          <a:p>
            <a:r>
              <a:rPr lang="en-US" sz="1800" smtClean="0"/>
              <a:t>Раскрашивание: «Лесные животные», «Домашние животные»</a:t>
            </a:r>
            <a:endParaRPr lang="ru-RU" sz="1800" b="1" smtClean="0"/>
          </a:p>
          <a:p>
            <a:r>
              <a:rPr lang="ru-RU" sz="1800" smtClean="0"/>
              <a:t>Аппликации: «Подарок для Мурки», «Овечка»</a:t>
            </a:r>
            <a:endParaRPr lang="ru-RU" sz="1800" b="1" smtClean="0"/>
          </a:p>
          <a:p>
            <a:r>
              <a:rPr lang="ru-RU" sz="1800" smtClean="0"/>
              <a:t>Нетрадиционные формы рисования: пальчиками « Следы невиданных зверей». </a:t>
            </a:r>
          </a:p>
          <a:p>
            <a:r>
              <a:rPr lang="ru-RU" sz="1800" smtClean="0"/>
              <a:t>Лепка: « Угощение для зайчика»</a:t>
            </a:r>
          </a:p>
        </p:txBody>
      </p:sp>
      <p:sp>
        <p:nvSpPr>
          <p:cNvPr id="12291" name="WordArt 4"/>
          <p:cNvSpPr>
            <a:spLocks noChangeArrowheads="1" noChangeShapeType="1" noTextEdit="1"/>
          </p:cNvSpPr>
          <p:nvPr/>
        </p:nvSpPr>
        <p:spPr bwMode="auto">
          <a:xfrm>
            <a:off x="1000125" y="2143125"/>
            <a:ext cx="56165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ОО « Художественное творчество»: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ADOW">
  <a:themeElements>
    <a:clrScheme name="Тема Office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MEADOW</Template>
  <TotalTime>633</TotalTime>
  <Words>649</Words>
  <Application>Microsoft Office PowerPoint</Application>
  <PresentationFormat>Экран (4:3)</PresentationFormat>
  <Paragraphs>87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MEADOW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негативен и упрям, строптив и своеволен, Средою социальной я Ужасно недоволен. Вы  не даете мне шагнуть, Всегда помочь готовы. О, боже! Как же тяжелы Сердечные оковы. Система « Я» кипит во мне, Хочу кричать  повсюду: Я- самость, братцы, я живу, Хочу! Могу!</dc:title>
  <dc:creator>user</dc:creator>
  <cp:lastModifiedBy>user</cp:lastModifiedBy>
  <cp:revision>38</cp:revision>
  <dcterms:created xsi:type="dcterms:W3CDTF">2012-04-08T12:48:09Z</dcterms:created>
  <dcterms:modified xsi:type="dcterms:W3CDTF">2013-10-20T14:29:02Z</dcterms:modified>
</cp:coreProperties>
</file>