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1" r:id="rId5"/>
    <p:sldId id="297" r:id="rId6"/>
    <p:sldId id="300" r:id="rId7"/>
    <p:sldId id="299" r:id="rId8"/>
    <p:sldId id="301" r:id="rId9"/>
    <p:sldId id="302" r:id="rId10"/>
    <p:sldId id="303" r:id="rId11"/>
    <p:sldId id="305" r:id="rId12"/>
    <p:sldId id="316" r:id="rId13"/>
    <p:sldId id="306" r:id="rId14"/>
    <p:sldId id="315" r:id="rId15"/>
    <p:sldId id="307" r:id="rId16"/>
    <p:sldId id="308" r:id="rId17"/>
    <p:sldId id="309" r:id="rId18"/>
    <p:sldId id="310" r:id="rId19"/>
    <p:sldId id="311" r:id="rId20"/>
    <p:sldId id="313" r:id="rId21"/>
    <p:sldId id="295" r:id="rId22"/>
    <p:sldId id="272" r:id="rId23"/>
    <p:sldId id="283" r:id="rId24"/>
    <p:sldId id="263" r:id="rId25"/>
    <p:sldId id="284" r:id="rId26"/>
    <p:sldId id="264" r:id="rId27"/>
    <p:sldId id="282" r:id="rId28"/>
    <p:sldId id="274" r:id="rId29"/>
    <p:sldId id="275" r:id="rId30"/>
    <p:sldId id="281" r:id="rId31"/>
    <p:sldId id="266" r:id="rId32"/>
    <p:sldId id="271" r:id="rId33"/>
    <p:sldId id="270" r:id="rId34"/>
    <p:sldId id="285" r:id="rId35"/>
    <p:sldId id="31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8286808" cy="59293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 мероприятий по внедрению ВФСК «ГТО»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 сдаче норм ГТО - готовы!»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физической культуры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Дудина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ольга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Леонидовна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F:\ГТО\photo-11658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7262" y="3823747"/>
            <a:ext cx="2783168" cy="246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+mn-lt"/>
              </a:rPr>
              <a:t>Цель: привлечение детей и родителей к занятиям физической культурой и спортом</a:t>
            </a:r>
            <a:endParaRPr lang="ru-RU" sz="3600" dirty="0">
              <a:latin typeface="+mn-lt"/>
            </a:endParaRPr>
          </a:p>
        </p:txBody>
      </p:sp>
      <p:pic>
        <p:nvPicPr>
          <p:cNvPr id="5" name="Содержимое 4" descr="P316029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1857364"/>
            <a:ext cx="4038600" cy="3028950"/>
          </a:xfrm>
        </p:spPr>
      </p:pic>
      <p:pic>
        <p:nvPicPr>
          <p:cNvPr id="8" name="Содержимое 7" descr="P316026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2059680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Осенний фестиваль ВФСК «ГТО»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«Лёгкая атлетика-королева спорта»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Фото135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3286124"/>
            <a:ext cx="4038600" cy="3028950"/>
          </a:xfrm>
        </p:spPr>
      </p:pic>
      <p:pic>
        <p:nvPicPr>
          <p:cNvPr id="6" name="Содержимое 5" descr="Фото135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14876" y="2643182"/>
            <a:ext cx="4038600" cy="302895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9 – 11 классы</a:t>
            </a:r>
            <a:endParaRPr lang="ru-RU" dirty="0">
              <a:latin typeface="+mn-lt"/>
            </a:endParaRPr>
          </a:p>
        </p:txBody>
      </p:sp>
      <p:pic>
        <p:nvPicPr>
          <p:cNvPr id="2050" name="Picture 2" descr="F:\ГТО\фото ГТО\оо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429000"/>
            <a:ext cx="4038600" cy="3027699"/>
          </a:xfrm>
          <a:prstGeom prst="rect">
            <a:avLst/>
          </a:prstGeom>
          <a:noFill/>
        </p:spPr>
      </p:pic>
      <p:pic>
        <p:nvPicPr>
          <p:cNvPr id="2051" name="Picture 3" descr="F:\ГТО\фото ГТО\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56138" y="2519194"/>
            <a:ext cx="4038600" cy="3027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202424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«Быстрее! Выше! Сильнее!»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Фото135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3143248"/>
            <a:ext cx="3653971" cy="2714644"/>
          </a:xfrm>
        </p:spPr>
      </p:pic>
      <p:pic>
        <p:nvPicPr>
          <p:cNvPr id="7" name="Содержимое 6" descr="DSCF696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86314" y="2000240"/>
            <a:ext cx="4038600" cy="26924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5-8 классы</a:t>
            </a:r>
            <a:endParaRPr lang="ru-RU" dirty="0">
              <a:latin typeface="+mn-lt"/>
            </a:endParaRPr>
          </a:p>
        </p:txBody>
      </p:sp>
      <p:pic>
        <p:nvPicPr>
          <p:cNvPr id="5" name="Содержимое 4" descr="DSCF702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3500438"/>
            <a:ext cx="4038600" cy="2692400"/>
          </a:xfrm>
        </p:spPr>
      </p:pic>
      <p:pic>
        <p:nvPicPr>
          <p:cNvPr id="3074" name="Picture 2" descr="F:\ГТО\фото ГТО\ооо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56138" y="2519194"/>
            <a:ext cx="4038600" cy="302769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202424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1-4 класс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«День БЕГУНА»</a:t>
            </a:r>
            <a:endParaRPr lang="ru-RU" dirty="0">
              <a:latin typeface="+mn-lt"/>
            </a:endParaRPr>
          </a:p>
        </p:txBody>
      </p:sp>
      <p:pic>
        <p:nvPicPr>
          <p:cNvPr id="8" name="Содержимое 7" descr="DSCF7009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786314" y="2143116"/>
            <a:ext cx="4038600" cy="2692400"/>
          </a:xfrm>
        </p:spPr>
      </p:pic>
      <p:pic>
        <p:nvPicPr>
          <p:cNvPr id="7" name="Содержимое 6" descr="оооооо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28596" y="1928802"/>
            <a:ext cx="2953990" cy="2214577"/>
          </a:xfrm>
        </p:spPr>
      </p:pic>
      <p:pic>
        <p:nvPicPr>
          <p:cNvPr id="5" name="Picture 2" descr="F:\ГТО\фото ГТО\ооооо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4238478"/>
            <a:ext cx="3643338" cy="240523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357322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Участие в районном туристическом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слёте работников образования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165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3357562"/>
            <a:ext cx="4038600" cy="3028950"/>
          </a:xfrm>
        </p:spPr>
      </p:pic>
      <p:pic>
        <p:nvPicPr>
          <p:cNvPr id="8" name="Содержимое 7" descr="DSC0719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56138" y="2518569"/>
            <a:ext cx="4038600" cy="30289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725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2500306"/>
            <a:ext cx="4038600" cy="3028950"/>
          </a:xfrm>
        </p:spPr>
      </p:pic>
      <p:pic>
        <p:nvPicPr>
          <p:cNvPr id="6" name="Содержимое 5" descr="DSC0725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3438" y="1285860"/>
            <a:ext cx="4038600" cy="3028950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ТО\фото ГТО\Рисунок (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14612" y="1186093"/>
            <a:ext cx="4124105" cy="567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Участие в осеннем фестивале ВФСК «ГТО» для работников образования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image (2)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286248" y="2000240"/>
            <a:ext cx="1650992" cy="1650992"/>
          </a:xfrm>
        </p:spPr>
      </p:pic>
      <p:pic>
        <p:nvPicPr>
          <p:cNvPr id="1026" name="Picture 2" descr="F:\ГТО\фото ГТО\image (3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1928802"/>
            <a:ext cx="1071570" cy="1071570"/>
          </a:xfrm>
          <a:prstGeom prst="rect">
            <a:avLst/>
          </a:prstGeom>
          <a:noFill/>
        </p:spPr>
      </p:pic>
      <p:pic>
        <p:nvPicPr>
          <p:cNvPr id="1027" name="Picture 3" descr="F:\ГТО\фото ГТО\imag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4786322"/>
            <a:ext cx="1809752" cy="1809752"/>
          </a:xfrm>
          <a:prstGeom prst="rect">
            <a:avLst/>
          </a:prstGeom>
          <a:noFill/>
        </p:spPr>
      </p:pic>
      <p:pic>
        <p:nvPicPr>
          <p:cNvPr id="1028" name="Picture 4" descr="F:\ГТО\фото ГТО\image (1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6578" y="3357562"/>
            <a:ext cx="1666876" cy="1666876"/>
          </a:xfrm>
          <a:prstGeom prst="rect">
            <a:avLst/>
          </a:prstGeom>
          <a:noFill/>
        </p:spPr>
      </p:pic>
      <p:pic>
        <p:nvPicPr>
          <p:cNvPr id="5122" name="Picture 2" descr="F:\ГТО\фото ГТО\оо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7158" y="3143248"/>
            <a:ext cx="3430408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151378" cy="500628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-популяризация ВФСК «ГТО»;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-формирование разносторонней физически развитой личности, способной активно использовать ценности физической культуры для укрепления и сохранения здоровья, организации активного отдыха. 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500042"/>
            <a:ext cx="8156448" cy="77724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мероприятий: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ГТО\фото ГТО\Рисунок 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74" y="767803"/>
            <a:ext cx="4429156" cy="6091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59416"/>
          </a:xfrm>
        </p:spPr>
        <p:txBody>
          <a:bodyPr/>
          <a:lstStyle/>
          <a:p>
            <a:pPr algn="ctr"/>
            <a:r>
              <a:rPr lang="ru-RU" sz="6600" dirty="0" smtClean="0">
                <a:latin typeface="+mn-lt"/>
              </a:rPr>
              <a:t/>
            </a:r>
            <a:br>
              <a:rPr lang="ru-RU" sz="6600" dirty="0" smtClean="0">
                <a:latin typeface="+mn-lt"/>
              </a:rPr>
            </a:br>
            <a:r>
              <a:rPr lang="ru-RU" sz="6600" dirty="0" smtClean="0">
                <a:latin typeface="+mn-lt"/>
              </a:rPr>
              <a:t>Зимний фестиваль</a:t>
            </a:r>
            <a:br>
              <a:rPr lang="ru-RU" sz="6600" dirty="0" smtClean="0">
                <a:latin typeface="+mn-lt"/>
              </a:rPr>
            </a:br>
            <a:r>
              <a:rPr lang="ru-RU" sz="6600" dirty="0" smtClean="0">
                <a:latin typeface="+mn-lt"/>
              </a:rPr>
              <a:t>«Навстречу рекордам!»</a:t>
            </a:r>
            <a:endParaRPr lang="ru-RU" sz="6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 спортивно-массовых мероприятий: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формирование у детей осознанных потребностей в систематических занятиях физической культурой и спортом, физическом самосовершенствовании и ведении здорового образа жизни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latin typeface="+mn-lt"/>
              </a:rPr>
              <a:t> Задачи:</a:t>
            </a:r>
            <a:endParaRPr lang="ru-RU" sz="6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-популяризация зимних видов спорта;</a:t>
            </a:r>
          </a:p>
          <a:p>
            <a:pPr>
              <a:buNone/>
            </a:pPr>
            <a:r>
              <a:rPr lang="ru-RU" sz="4400" dirty="0" smtClean="0"/>
              <a:t>-подготовка к сдаче норм ВФСК «ГТО».</a:t>
            </a:r>
            <a:endParaRPr lang="ru-RU" sz="4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881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Турнир по хоккею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:\проекты по ф к\проект-оздоровит работа\фото для проекта\IMG_20150304_155813_1.jpg"/>
          <p:cNvPicPr>
            <a:picLocks noGrp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85720" y="2285992"/>
            <a:ext cx="4218018" cy="326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F:\проекты по ф к\проект-оздоровит работа\фото для проекта\IMG_20150304_160529.jpg"/>
          <p:cNvPicPr>
            <a:picLocks noGrp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656138" y="2519330"/>
            <a:ext cx="4345018" cy="34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50304_16292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1000108"/>
            <a:ext cx="4038600" cy="3028950"/>
          </a:xfrm>
        </p:spPr>
      </p:pic>
      <p:pic>
        <p:nvPicPr>
          <p:cNvPr id="6" name="Содержимое 5" descr="IMG_703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581107" y="2686844"/>
            <a:ext cx="4562893" cy="3041929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Первенство по лыжным гонкам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:\проекты по ф к\проект-оздоровит работа\фото для проекта\IMG_7008.JPG"/>
          <p:cNvPicPr>
            <a:picLocks noGrp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42844" y="2656248"/>
            <a:ext cx="4360894" cy="313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F:\проекты по ф к\проект-оздоровит работа\фото для проекта\IMG_20150303_154450.jpg"/>
          <p:cNvPicPr>
            <a:picLocks noGrp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643438" y="1857364"/>
            <a:ext cx="428628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692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642918"/>
            <a:ext cx="4649415" cy="3286148"/>
          </a:xfrm>
        </p:spPr>
      </p:pic>
      <p:pic>
        <p:nvPicPr>
          <p:cNvPr id="6" name="Содержимое 5" descr="IMG_695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143504" y="1785926"/>
            <a:ext cx="3286148" cy="4929222"/>
          </a:xfr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988242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Спортивный праздник на льду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«Мы со спортом дружим!»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пропаганда физической культуры и спорта как основного средства укрепления здоровья  и   физического развития детей.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:\проекты по ф к\проект-оздоровит работа\фото для проекта\IMG_7023.JPG"/>
          <p:cNvPicPr>
            <a:picLocks noGrp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57158" y="3571876"/>
            <a:ext cx="421484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F:\проекты по ф к\проект-оздоровит работа\фото для проекта\IMG_7165.JPG"/>
          <p:cNvPicPr>
            <a:picLocks noGrp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656138" y="3071810"/>
            <a:ext cx="40386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488176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Неразлучные друзья-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взрослые и дети!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:\проекты по ф к\проект-оздоровит работа\фото для проекта\IMG_7140.JPG"/>
          <p:cNvPicPr>
            <a:picLocks noGrp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57158" y="3071810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F:\проекты по ф к\проект-оздоровит работа\фото для проекта\IMG_7094.JPG"/>
          <p:cNvPicPr>
            <a:picLocks noGrp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714876" y="2500306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596" y="1351672"/>
            <a:ext cx="8429684" cy="50777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-проведение мероприятий по внедрению и продвижению ВФСК «ГТО» в школе;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-увеличение количества детей, систематически занимающихся физической культурой и спортом;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-пропаганда физической культуры и спорта как основного средства укрепления здоровья     и физического развития детей;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-проведение спортивных праздников, соревнований, творческих конкурсов, направленных на формирование и  пропаганду ЗОЖ.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273862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Мама, папа, я - спортивная семья!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Крепкое здоровье - крепкая страна!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705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4" y="3143248"/>
            <a:ext cx="4038600" cy="2692400"/>
          </a:xfrm>
        </p:spPr>
      </p:pic>
      <p:pic>
        <p:nvPicPr>
          <p:cNvPr id="6" name="Содержимое 5" descr="IMG_715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86314" y="2500306"/>
            <a:ext cx="4038600" cy="26924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631052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Подвижные перемены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привлечение детей к занятиям физической культурой и спортом; достижение положительного эмоционального настроя.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:\проекты по ф к\проект-оздоровит работа\фото для проекта\IMG_20150304_124136_2.jpg"/>
          <p:cNvPicPr>
            <a:picLocks noGrp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65138" y="2537604"/>
            <a:ext cx="4038600" cy="299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F:\проекты по ф к\проект-оздоровит работа\фото для проекта\IMG_20150305_114445.jpg"/>
          <p:cNvPicPr>
            <a:picLocks noGrp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999038" y="1817148"/>
            <a:ext cx="3352800" cy="443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Подвижные игры: «удочка»; «хвост дракона»; «пустое место»; «третий - лишний»; «передача мяча в колонне»; «шишки, желуди, орехи» и др.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:\ШМО\декада ФК\фото с декады\aEjOHyUukA4.jpg"/>
          <p:cNvPicPr>
            <a:picLocks noGrp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14282" y="3429000"/>
            <a:ext cx="4038600" cy="302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F:\ШМО\декада ФК\фото с декады\2 и.jpg"/>
          <p:cNvPicPr>
            <a:picLocks noGrp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429124" y="2428868"/>
            <a:ext cx="4265614" cy="281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0034" y="1071546"/>
            <a:ext cx="8429684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 создание условий для развития творческой деятельности учащихся; пропаганда физической культуры и спорта; актуализация интереса учащихся и родителей к здоровому образу жизни.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56448" cy="77724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стенгазет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ШМО\декада ФК\ЗОЖ коллаж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3116"/>
            <a:ext cx="8929718" cy="471488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845366"/>
          </a:xfrm>
        </p:spPr>
        <p:txBody>
          <a:bodyPr/>
          <a:lstStyle/>
          <a:p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                темы:  «Здоровый образ жизни»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                             «Сделай себя сам»</a:t>
            </a:r>
            <a:br>
              <a:rPr lang="ru-RU" sz="3600" dirty="0" smtClean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pic>
        <p:nvPicPr>
          <p:cNvPr id="5" name="Содержимое 4" descr="9bJ7Rc06Xj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2786058"/>
            <a:ext cx="4038600" cy="3027699"/>
          </a:xfrm>
        </p:spPr>
      </p:pic>
      <p:pic>
        <p:nvPicPr>
          <p:cNvPr id="7" name="Содержимое 5" descr="axQ6y21KD5k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56138" y="2519330"/>
            <a:ext cx="4038600" cy="3027427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-1013210"/>
            <a:ext cx="828680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«Физические упражнения могут заменить множество лекарств, но ни одно лекарство в мире не может заменить физические упражнения».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i="1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Оформление школьного информационного стенда ВФСК «ГТО»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:\проекты по ф к\проект-оздоровит работа\фото для проекта\IMG_2110.JPG"/>
          <p:cNvPicPr>
            <a:picLocks noGrp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928926" y="1000108"/>
            <a:ext cx="512858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428604"/>
            <a:ext cx="87154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мероприятий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экспериментальной апробации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Всероссийского физкультурно-спортивного комплекса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«Готов к труду и обороне»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МОУ «СОШ р.п. Озинки»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2014-2015 учебный год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Организационная деятельность</a:t>
            </a:r>
            <a:endParaRPr lang="ru-RU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628774"/>
            <a:ext cx="8143932" cy="471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latin typeface="+mn-lt"/>
              </a:rPr>
              <a:t>Мероприятия по организации ВФСК «ГТО»</a:t>
            </a:r>
            <a:endParaRPr lang="ru-RU" sz="3600" dirty="0"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214422"/>
            <a:ext cx="814393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Заключительный этап</a:t>
            </a:r>
            <a:endParaRPr lang="ru-RU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8289" y="2571744"/>
            <a:ext cx="8220333" cy="137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+mn-lt"/>
              </a:rPr>
              <a:t>Спортивный праздник для всей семьи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«К сдаче норм ГТО – готовы!»</a:t>
            </a:r>
            <a:endParaRPr lang="ru-RU" sz="3200" dirty="0">
              <a:latin typeface="+mn-lt"/>
            </a:endParaRPr>
          </a:p>
        </p:txBody>
      </p:sp>
      <p:pic>
        <p:nvPicPr>
          <p:cNvPr id="5" name="Содержимое 4" descr="P316025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65138" y="2518569"/>
            <a:ext cx="4038600" cy="3028950"/>
          </a:xfrm>
        </p:spPr>
      </p:pic>
      <p:pic>
        <p:nvPicPr>
          <p:cNvPr id="6" name="Содержимое 5" descr="P316025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978202" y="1770063"/>
            <a:ext cx="3394472" cy="452596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389</TotalTime>
  <Words>348</Words>
  <Application>Microsoft Office PowerPoint</Application>
  <PresentationFormat>Экран (4:3)</PresentationFormat>
  <Paragraphs>50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Метро</vt:lpstr>
      <vt:lpstr>Комплекс мероприятий по внедрению ВФСК «ГТО»  «К сдаче норм ГТО - готовы!»                                                       учитель физической культуры                                                                Дудина ольга Леонидовна</vt:lpstr>
      <vt:lpstr>Цель мероприятий:</vt:lpstr>
      <vt:lpstr>Задачи:</vt:lpstr>
      <vt:lpstr>Оформление школьного информационного стенда ВФСК «ГТО» </vt:lpstr>
      <vt:lpstr>Слайд 5</vt:lpstr>
      <vt:lpstr>Организационная деятельность</vt:lpstr>
      <vt:lpstr>Мероприятия по организации ВФСК «ГТО»</vt:lpstr>
      <vt:lpstr>Заключительный этап</vt:lpstr>
      <vt:lpstr>Спортивный праздник для всей семьи «К сдаче норм ГТО – готовы!»</vt:lpstr>
      <vt:lpstr>Цель: привлечение детей и родителей к занятиям физической культурой и спортом</vt:lpstr>
      <vt:lpstr>Осенний фестиваль ВФСК «ГТО»  «Лёгкая атлетика-королева спорта»   </vt:lpstr>
      <vt:lpstr>9 – 11 классы</vt:lpstr>
      <vt:lpstr> «Быстрее! Выше! Сильнее!»</vt:lpstr>
      <vt:lpstr>5-8 классы</vt:lpstr>
      <vt:lpstr>1-4 класс «День БЕГУНА»</vt:lpstr>
      <vt:lpstr> Участие в районном туристическом  слёте работников образования</vt:lpstr>
      <vt:lpstr>Слайд 17</vt:lpstr>
      <vt:lpstr>Слайд 18</vt:lpstr>
      <vt:lpstr>Участие в осеннем фестивале ВФСК «ГТО» для работников образования</vt:lpstr>
      <vt:lpstr>Слайд 20</vt:lpstr>
      <vt:lpstr> Зимний фестиваль «Навстречу рекордам!»</vt:lpstr>
      <vt:lpstr>Цель спортивно-массовых мероприятий:</vt:lpstr>
      <vt:lpstr> Задачи:</vt:lpstr>
      <vt:lpstr> Турнир по хоккею    </vt:lpstr>
      <vt:lpstr>Слайд 25</vt:lpstr>
      <vt:lpstr>Первенство по лыжным гонкам </vt:lpstr>
      <vt:lpstr>Слайд 27</vt:lpstr>
      <vt:lpstr>    Спортивный праздник на льду        «Мы со спортом дружим!»  цель: пропаганда физической культуры и спорта как основного средства укрепления здоровья  и   физического развития детей. </vt:lpstr>
      <vt:lpstr>Неразлучные друзья- взрослые и дети!</vt:lpstr>
      <vt:lpstr>Мама, папа, я - спортивная семья!  Крепкое здоровье - крепкая страна!</vt:lpstr>
      <vt:lpstr>            Подвижные перемены Цель: привлечение детей к занятиям физической культурой и спортом; достижение положительного эмоционального настроя.  </vt:lpstr>
      <vt:lpstr>Подвижные игры: «удочка»; «хвост дракона»; «пустое место»; «третий - лишний»; «передача мяча в колонне»; «шишки, желуди, орехи» и др.</vt:lpstr>
      <vt:lpstr>Конкурс стенгазет</vt:lpstr>
      <vt:lpstr>                 темы:  «Здоровый образ жизни»                              «Сделай себя сам» 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«Здоровому- всё здорово!»</dc:title>
  <dc:creator>User</dc:creator>
  <cp:lastModifiedBy>User</cp:lastModifiedBy>
  <cp:revision>64</cp:revision>
  <dcterms:created xsi:type="dcterms:W3CDTF">2015-03-07T17:06:12Z</dcterms:created>
  <dcterms:modified xsi:type="dcterms:W3CDTF">2015-03-21T13:08:53Z</dcterms:modified>
</cp:coreProperties>
</file>