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7691" autoAdjust="0"/>
  </p:normalViewPr>
  <p:slideViewPr>
    <p:cSldViewPr>
      <p:cViewPr varScale="1">
        <p:scale>
          <a:sx n="72" d="100"/>
          <a:sy n="72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31BFE-409D-45A1-9A3F-4739E7BE4093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2C1ADF-15FD-489E-AD4E-6B5AD15478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7346678" cy="1688823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Типы жилья</a:t>
            </a:r>
          </a:p>
          <a:p>
            <a:pPr algn="r"/>
            <a:r>
              <a:rPr lang="ru-RU" sz="2000" dirty="0">
                <a:solidFill>
                  <a:srgbClr val="7030A0"/>
                </a:solidFill>
              </a:rPr>
              <a:t>С</a:t>
            </a:r>
            <a:r>
              <a:rPr lang="ru-RU" sz="2000" dirty="0" smtClean="0">
                <a:solidFill>
                  <a:srgbClr val="7030A0"/>
                </a:solidFill>
              </a:rPr>
              <a:t>т</a:t>
            </a:r>
            <a:r>
              <a:rPr lang="ru-RU" sz="2000" dirty="0" smtClean="0">
                <a:solidFill>
                  <a:srgbClr val="7030A0"/>
                </a:solidFill>
              </a:rPr>
              <a:t>. воспитатель </a:t>
            </a:r>
            <a:r>
              <a:rPr lang="ru-RU" sz="2000" dirty="0" smtClean="0">
                <a:solidFill>
                  <a:srgbClr val="7030A0"/>
                </a:solidFill>
              </a:rPr>
              <a:t>НДОУ «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Детский сад 258ОАО «РЖД»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Е.А. Павленко</a:t>
            </a:r>
          </a:p>
          <a:p>
            <a:pPr algn="r"/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175351" cy="17931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Жилища народов мира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9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64696" cy="6480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Монголия - юрта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877272"/>
            <a:ext cx="7632847" cy="7200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Деревянный сферический каркас, покрытый толстым войлоком.</a:t>
            </a:r>
          </a:p>
        </p:txBody>
      </p:sp>
      <p:pic>
        <p:nvPicPr>
          <p:cNvPr id="5122" name="Picture 2" descr="C:\Users\Елена\Desktop\юрт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72608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Америка (северная) - вигвам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589240"/>
            <a:ext cx="8784976" cy="11521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Жилище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индейцев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Северной Америки,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шалаш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каркасе, изготовленном из тонких стволов, покрытом циновкой, корой или ветками. Имеет куполообразную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форму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Елена\Desktop\вигва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967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7477321" cy="3600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Северная Америка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типи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373216"/>
            <a:ext cx="8856984" cy="13681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Традиционное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переносное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жилище кочевых индейцев Великих равнин,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Типи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имеет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форму конусообразного шалаша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 каркасе из жердей, с покрышкой из обработанных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шкур бизонов или оленей,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а также из парусины или другой ткани.</a:t>
            </a:r>
          </a:p>
        </p:txBody>
      </p:sp>
      <p:pic>
        <p:nvPicPr>
          <p:cNvPr id="2050" name="Picture 2" descr="C:\Users\Елена\Desktop\тип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168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7549329" cy="43204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Гренландия - иглу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949280"/>
            <a:ext cx="8136904" cy="64807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Строение из блоков плотного снега.</a:t>
            </a:r>
          </a:p>
        </p:txBody>
      </p:sp>
      <p:pic>
        <p:nvPicPr>
          <p:cNvPr id="3074" name="Picture 2" descr="C:\Users\Елена\Desktop\иглу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9127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7477321" cy="432048"/>
          </a:xfrm>
        </p:spPr>
        <p:txBody>
          <a:bodyPr/>
          <a:lstStyle/>
          <a:p>
            <a:pPr algn="ctr"/>
            <a:r>
              <a:rPr lang="ru-RU" dirty="0" smtClean="0"/>
              <a:t>Исландия – каркасное здание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021288"/>
            <a:ext cx="8352928" cy="5760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Стены — из плит торфа, крыша — неизменно из дерна</a:t>
            </a:r>
          </a:p>
        </p:txBody>
      </p:sp>
      <p:pic>
        <p:nvPicPr>
          <p:cNvPr id="4098" name="Picture 2" descr="C:\Users\Елена\Desktop\исланди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7765353" cy="72007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Испания -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пальясо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373216"/>
            <a:ext cx="7992888" cy="12241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Дом из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камня, высотой 4-5 метров, круглого или овального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сечения,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 конической крышей из соломы на деревянном каркасе, одна входная дверь, окна отсутствовали вообще или имелось лишь небольшое оконное отверстие.</a:t>
            </a:r>
          </a:p>
        </p:txBody>
      </p:sp>
      <p:pic>
        <p:nvPicPr>
          <p:cNvPr id="6146" name="Picture 2" descr="C:\Users\Елена\Desktop\пальясо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728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7776864" cy="6480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Италия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трулло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8208911" cy="100811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Традиционные дома, сооружённые методом сухой кладки, распространены в центральной и южной частях итальянской области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Апулия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170" name="Picture 2" descr="C:\Users\Елена\Desktop\трулло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56083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65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5"/>
            <a:ext cx="7344816" cy="5040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Украина - хата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373216"/>
            <a:ext cx="8856984" cy="122413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Хата представляет собой обычно деревянный каркас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выполненный не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из цельных, а из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половинных),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обмазанный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саманом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(смесь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глины,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конского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навоза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соломы),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имеющий соломенную крышу</a:t>
            </a:r>
          </a:p>
        </p:txBody>
      </p:sp>
      <p:pic>
        <p:nvPicPr>
          <p:cNvPr id="8194" name="Picture 2" descr="C:\Users\Елена\Desktop\хат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168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7837361" cy="5040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Россия - изба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733256"/>
            <a:ext cx="8568952" cy="86409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Здание с обязательной «русской» печью и погребом. Крыша — двускатная (на юге — четырёхскатная).</a:t>
            </a:r>
          </a:p>
        </p:txBody>
      </p:sp>
      <p:pic>
        <p:nvPicPr>
          <p:cNvPr id="9219" name="Picture 3" descr="C:\Users\Елена\Desktop\изба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3367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46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09369" cy="43204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Россия (Сибирь) - чум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80920" cy="93610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Конический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шалаш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из жердей,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покрываемый берестой, войлоком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или оленьими шкурами; форма жилища, распространённая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 финно-угорских, тюркских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монгольских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народов.</a:t>
            </a:r>
          </a:p>
        </p:txBody>
      </p:sp>
      <p:pic>
        <p:nvPicPr>
          <p:cNvPr id="10242" name="Picture 2" descr="C:\Users\Елена\Desktop\чум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56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980729"/>
            <a:ext cx="3636085" cy="93610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Архитектура</a:t>
            </a:r>
            <a:r>
              <a:rPr lang="ru-RU" sz="3600" dirty="0" smtClean="0"/>
              <a:t>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3996881" cy="2928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cs typeface="Arabic Typesetting" panose="03020402040406030203" pitchFamily="66" charset="-78"/>
              </a:rPr>
              <a:t>искусство проектировать, строить здания и сооружения</a:t>
            </a:r>
            <a:endParaRPr lang="ru-RU" sz="3200" dirty="0">
              <a:solidFill>
                <a:schemeClr val="bg2">
                  <a:lumMod val="25000"/>
                </a:schemeClr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1027" name="Picture 3" descr="C:\Users\Елена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1764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6"/>
            <a:ext cx="7837361" cy="50405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Китай - фанза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733256"/>
            <a:ext cx="8640960" cy="936104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Прямоугольное, двух- или трёхкомнатное, каркасно-столбовое, с соломенными, </a:t>
            </a:r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</a:rPr>
              <a:t>саманными 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или кирпичными стенами и двускатной крышей из соломы, тростника или черепицы.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7" name="Picture 3" descr="C:\Users\Елена\Desktop\фанз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6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632848" cy="5760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Япония -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мачия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157192"/>
            <a:ext cx="8964488" cy="1584176"/>
          </a:xfrm>
        </p:spPr>
        <p:txBody>
          <a:bodyPr>
            <a:no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редставляет </a:t>
            </a:r>
            <a:r>
              <a:rPr lang="ru-RU" sz="2000" dirty="0"/>
              <a:t>собой длинный деревянный дом с узкой улочкой перед фасадом, часто содержащий один или несколько маленьких садов во внутреннем дворе. </a:t>
            </a:r>
            <a:r>
              <a:rPr lang="ru-RU" sz="2000" dirty="0" err="1"/>
              <a:t>Мачия</a:t>
            </a:r>
            <a:r>
              <a:rPr lang="ru-RU" sz="2000" dirty="0"/>
              <a:t> сделана из глиняных стен, крыша из обожжённой черепицы, этажность здания может составлять один, один с половиной, два, и редко три этажа.</a:t>
            </a:r>
          </a:p>
        </p:txBody>
      </p:sp>
      <p:pic>
        <p:nvPicPr>
          <p:cNvPr id="12290" name="Picture 2" descr="C:\Users\Елена\Desktop\мачи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448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568952" cy="43204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ЮАР -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рондавель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8424936" cy="9361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Традиционный круглый дом народов банту в странах юга Африки, обычно из камня, с конической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крышей.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Елена\Desktop\рондавель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3448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Индия – жилище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Тодов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568952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Традиционное жилище </a:t>
            </a:r>
            <a:r>
              <a:rPr lang="ru-RU" sz="2000" u="sng" dirty="0" err="1" smtClean="0">
                <a:solidFill>
                  <a:schemeClr val="accent1">
                    <a:lumMod val="75000"/>
                  </a:schemeClr>
                </a:solidFill>
              </a:rPr>
              <a:t>Тодов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этнос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Южной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Индии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бочкообразная хижина, сделанная из бамбука и тростника, без окон, с одним маленьким входом</a:t>
            </a:r>
          </a:p>
        </p:txBody>
      </p:sp>
      <p:pic>
        <p:nvPicPr>
          <p:cNvPr id="14338" name="Picture 2" descr="C:\Users\Елена\Desktop\инд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8407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6863" cy="2016224"/>
          </a:xfrm>
        </p:spPr>
        <p:txBody>
          <a:bodyPr/>
          <a:lstStyle/>
          <a:p>
            <a:pPr algn="ctr"/>
            <a:r>
              <a:rPr lang="ru-RU" i="1" dirty="0" smtClean="0"/>
              <a:t>Спасибо за внимание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729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1"/>
            <a:ext cx="3636085" cy="187220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Национальная архитектура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708920"/>
            <a:ext cx="4140897" cy="2928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метод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строительства,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 котором используют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местные (легко доступные) ресурсы и традиции для удовлетворения местных нужд и условий проживания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2051" name="Picture 3" descr="C:\Users\Елена\Desktop\images04EV0QW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4644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848871" cy="100811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Национальная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архитектура связана с повседневной жизнью простого народа. Ее формы и линии отражают черты и особенности характера каждой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C:\Users\Елена\Desktop\imagesDBVZXJZ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888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352927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лавные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линии присущи архитектуре жителей пустыни и бескрайних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песков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Елена\Desktop\imagesB9VB8N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280919" cy="648072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стрые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углы, четкие линии – прагматичным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европейцам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Елена\Desktop\untitle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424935" cy="936104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Отпечаток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повышенной религиозности народа лежит на архитектурных строениях жителей Китая, Японии, Индии</a:t>
            </a:r>
          </a:p>
        </p:txBody>
      </p:sp>
      <p:pic>
        <p:nvPicPr>
          <p:cNvPr id="6146" name="Picture 2" descr="C:\Users\Елена\Desktop\untitled 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608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64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80919" cy="86409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Рассмотрим национальные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типы жилья народов мира, характерные для их стран.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Елена\Desktop\imagesDXPXF6F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19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60649"/>
            <a:ext cx="4536504" cy="6480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Аравия-шатер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5517232"/>
            <a:ext cx="8856984" cy="122413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Временная лёгкая постройка из тканей, кож или ветвей, разновидность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палатки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Обычно сооружается в форме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конуса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Переносные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используются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кочевниками Азии.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Бедуины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Аравии до сего времени живут в шатрах.</a:t>
            </a:r>
          </a:p>
        </p:txBody>
      </p:sp>
      <p:pic>
        <p:nvPicPr>
          <p:cNvPr id="7" name="Picture 2" descr="C:\Users\Елена\Desktop\аравия-шате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4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515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Жилища народов мира</vt:lpstr>
      <vt:lpstr>Архитектура </vt:lpstr>
      <vt:lpstr>Национальная архитектура </vt:lpstr>
      <vt:lpstr>Национальная архитектура связана с повседневной жизнью простого народа. Ее формы и линии отражают черты и особенности характера каждой нации.</vt:lpstr>
      <vt:lpstr>Плавные линии присущи архитектуре жителей пустыни и бескрайних песков </vt:lpstr>
      <vt:lpstr>Острые углы, четкие линии – прагматичным европейцам </vt:lpstr>
      <vt:lpstr>Отпечаток повышенной религиозности народа лежит на архитектурных строениях жителей Китая, Японии, Индии</vt:lpstr>
      <vt:lpstr>Рассмотрим национальные типы жилья народов мира, характерные для их стран. </vt:lpstr>
      <vt:lpstr>Аравия-шатер</vt:lpstr>
      <vt:lpstr>Монголия - юрта</vt:lpstr>
      <vt:lpstr>Америка (северная) - вигвам</vt:lpstr>
      <vt:lpstr>Северная Америка - типи</vt:lpstr>
      <vt:lpstr>Гренландия - иглу</vt:lpstr>
      <vt:lpstr>Исландия – каркасное здание</vt:lpstr>
      <vt:lpstr>Испания - пальясо</vt:lpstr>
      <vt:lpstr>Италия - трулло</vt:lpstr>
      <vt:lpstr>Украина - хата</vt:lpstr>
      <vt:lpstr>Россия - изба</vt:lpstr>
      <vt:lpstr>Россия (Сибирь) - чум</vt:lpstr>
      <vt:lpstr>Китай - фанза</vt:lpstr>
      <vt:lpstr>Япония - мачия</vt:lpstr>
      <vt:lpstr>ЮАР - рондавель</vt:lpstr>
      <vt:lpstr>Индия – жилище Тодов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Жилища народов мира</dc:title>
  <dc:creator>Елена</dc:creator>
  <cp:lastModifiedBy>Елена</cp:lastModifiedBy>
  <cp:revision>18</cp:revision>
  <dcterms:created xsi:type="dcterms:W3CDTF">2014-04-28T21:09:49Z</dcterms:created>
  <dcterms:modified xsi:type="dcterms:W3CDTF">2014-05-05T23:45:19Z</dcterms:modified>
</cp:coreProperties>
</file>