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8CEDAA-3BCA-46FF-A3AA-29649DE34DDE}" type="doc">
      <dgm:prSet loTypeId="urn:microsoft.com/office/officeart/2005/8/layout/vList3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ADCD0DDE-ABBE-4A37-B83A-029961DB540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>
          <a:prstTxWarp prst="textPlain">
            <a:avLst/>
          </a:prstTxWarp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0"/>
          <a:r>
            <a:rPr lang="ru-RU" sz="3800" b="1" baseline="0" dirty="0" smtClean="0"/>
            <a:t>        </a:t>
          </a:r>
          <a:r>
            <a:rPr lang="ru-RU" sz="2400" b="1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Урок - сказка</a:t>
          </a:r>
          <a:endParaRPr lang="ru-RU" sz="2400" b="1" cap="none" spc="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1C67657D-6EF8-41A9-88CA-6D1FE49E7C30}" type="parTrans" cxnId="{253CABC6-C626-486C-B2A1-93350D6C7333}">
      <dgm:prSet/>
      <dgm:spPr/>
      <dgm:t>
        <a:bodyPr/>
        <a:lstStyle/>
        <a:p>
          <a:endParaRPr lang="ru-RU"/>
        </a:p>
      </dgm:t>
    </dgm:pt>
    <dgm:pt modelId="{F2078E7B-113A-485C-80E0-3B75EED98DB9}" type="sibTrans" cxnId="{253CABC6-C626-486C-B2A1-93350D6C7333}">
      <dgm:prSet/>
      <dgm:spPr/>
      <dgm:t>
        <a:bodyPr/>
        <a:lstStyle/>
        <a:p>
          <a:endParaRPr lang="ru-RU"/>
        </a:p>
      </dgm:t>
    </dgm:pt>
    <dgm:pt modelId="{9B27298D-A667-4566-9A65-B068EFADDB6B}" type="pres">
      <dgm:prSet presAssocID="{2B8CEDAA-3BCA-46FF-A3AA-29649DE34D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38AD15-53A6-4147-A188-08BAD8043E45}" type="pres">
      <dgm:prSet presAssocID="{ADCD0DDE-ABBE-4A37-B83A-029961DB5406}" presName="composite" presStyleCnt="0"/>
      <dgm:spPr/>
      <dgm:t>
        <a:bodyPr/>
        <a:lstStyle/>
        <a:p>
          <a:endParaRPr lang="ru-RU"/>
        </a:p>
      </dgm:t>
    </dgm:pt>
    <dgm:pt modelId="{EEF966C7-E11C-4AC7-9EA7-EB70E2D06CA9}" type="pres">
      <dgm:prSet presAssocID="{ADCD0DDE-ABBE-4A37-B83A-029961DB5406}" presName="imgShp" presStyleLbl="fgImgPlace1" presStyleIdx="0" presStyleCnt="1" custScaleX="159275" custLinFactNeighborX="-23645" custLinFactNeighborY="-37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690B5CD-4E1A-41EC-96D6-3C37B2E38E10}" type="pres">
      <dgm:prSet presAssocID="{ADCD0DDE-ABBE-4A37-B83A-029961DB5406}" presName="txShp" presStyleLbl="node1" presStyleIdx="0" presStyleCnt="1" custScaleX="133100" custLinFactNeighborX="7873" custLinFactNeighborY="-3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3CABC6-C626-486C-B2A1-93350D6C7333}" srcId="{2B8CEDAA-3BCA-46FF-A3AA-29649DE34DDE}" destId="{ADCD0DDE-ABBE-4A37-B83A-029961DB5406}" srcOrd="0" destOrd="0" parTransId="{1C67657D-6EF8-41A9-88CA-6D1FE49E7C30}" sibTransId="{F2078E7B-113A-485C-80E0-3B75EED98DB9}"/>
    <dgm:cxn modelId="{D2710A44-3D63-419E-B3B8-667BAE07DC52}" type="presOf" srcId="{ADCD0DDE-ABBE-4A37-B83A-029961DB5406}" destId="{1690B5CD-4E1A-41EC-96D6-3C37B2E38E10}" srcOrd="0" destOrd="0" presId="urn:microsoft.com/office/officeart/2005/8/layout/vList3"/>
    <dgm:cxn modelId="{AAF2DE35-F4AB-4720-9E79-A53B3B3B9A64}" type="presOf" srcId="{2B8CEDAA-3BCA-46FF-A3AA-29649DE34DDE}" destId="{9B27298D-A667-4566-9A65-B068EFADDB6B}" srcOrd="0" destOrd="0" presId="urn:microsoft.com/office/officeart/2005/8/layout/vList3"/>
    <dgm:cxn modelId="{25C86DDF-4EC1-4753-B9D2-EE0BCEE42A0F}" type="presParOf" srcId="{9B27298D-A667-4566-9A65-B068EFADDB6B}" destId="{2438AD15-53A6-4147-A188-08BAD8043E45}" srcOrd="0" destOrd="0" presId="urn:microsoft.com/office/officeart/2005/8/layout/vList3"/>
    <dgm:cxn modelId="{344B215E-9840-415C-A2AE-CD697BE4B01A}" type="presParOf" srcId="{2438AD15-53A6-4147-A188-08BAD8043E45}" destId="{EEF966C7-E11C-4AC7-9EA7-EB70E2D06CA9}" srcOrd="0" destOrd="0" presId="urn:microsoft.com/office/officeart/2005/8/layout/vList3"/>
    <dgm:cxn modelId="{0F9166BA-9E16-4AFA-8EBA-42C876C1343A}" type="presParOf" srcId="{2438AD15-53A6-4147-A188-08BAD8043E45}" destId="{1690B5CD-4E1A-41EC-96D6-3C37B2E38E1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90B5CD-4E1A-41EC-96D6-3C37B2E38E10}">
      <dsp:nvSpPr>
        <dsp:cNvPr id="0" name=""/>
        <dsp:cNvSpPr/>
      </dsp:nvSpPr>
      <dsp:spPr>
        <a:xfrm rot="10800000">
          <a:off x="952029" y="0"/>
          <a:ext cx="7334778" cy="2286016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08070" tIns="144780" rIns="270256" bIns="144780" numCol="1" spcCol="1270" anchor="ctr" anchorCtr="0">
          <a:prstTxWarp prst="textPlain">
            <a:avLst/>
          </a:prstTxWarp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baseline="0" dirty="0" smtClean="0"/>
            <a:t>        </a:t>
          </a:r>
          <a:r>
            <a:rPr lang="ru-RU" sz="2400" b="1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Урок - сказка</a:t>
          </a:r>
          <a:endParaRPr lang="ru-RU" sz="2400" b="1" kern="1200" cap="none" spc="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 rot="10800000">
        <a:off x="952029" y="0"/>
        <a:ext cx="7334778" cy="2286016"/>
      </dsp:txXfrm>
    </dsp:sp>
    <dsp:sp modelId="{EEF966C7-E11C-4AC7-9EA7-EB70E2D06CA9}">
      <dsp:nvSpPr>
        <dsp:cNvPr id="0" name=""/>
        <dsp:cNvSpPr/>
      </dsp:nvSpPr>
      <dsp:spPr>
        <a:xfrm>
          <a:off x="0" y="0"/>
          <a:ext cx="3641051" cy="2286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F14BF-8CD4-409C-B119-49B6838DEE6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B57DC-B985-43CD-83FD-FFA2F00FD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B57DC-B985-43CD-83FD-FFA2F00FD9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B57DC-B985-43CD-83FD-FFA2F00FD95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0862-2F19-4ECD-92E8-E877FCAC4E0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C1C4-B29B-4924-8F8A-CF71A9AFD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0862-2F19-4ECD-92E8-E877FCAC4E0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C1C4-B29B-4924-8F8A-CF71A9AFD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0862-2F19-4ECD-92E8-E877FCAC4E0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C1C4-B29B-4924-8F8A-CF71A9AFD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0862-2F19-4ECD-92E8-E877FCAC4E0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C1C4-B29B-4924-8F8A-CF71A9AFD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0862-2F19-4ECD-92E8-E877FCAC4E0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C1C4-B29B-4924-8F8A-CF71A9AFD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0862-2F19-4ECD-92E8-E877FCAC4E0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C1C4-B29B-4924-8F8A-CF71A9AFD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0862-2F19-4ECD-92E8-E877FCAC4E0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C1C4-B29B-4924-8F8A-CF71A9AFD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0862-2F19-4ECD-92E8-E877FCAC4E0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C1C4-B29B-4924-8F8A-CF71A9AFD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0862-2F19-4ECD-92E8-E877FCAC4E0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C1C4-B29B-4924-8F8A-CF71A9AFD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0862-2F19-4ECD-92E8-E877FCAC4E0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C1C4-B29B-4924-8F8A-CF71A9AFD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0862-2F19-4ECD-92E8-E877FCAC4E0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C1C4-B29B-4924-8F8A-CF71A9AFD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0862-2F19-4ECD-92E8-E877FCAC4E01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3C1C4-B29B-4924-8F8A-CF71A9AFD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571480"/>
          <a:ext cx="8286808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143248"/>
            <a:ext cx="7500990" cy="2495552"/>
          </a:xfrm>
          <a:scene3d>
            <a:camera prst="orthographicFront"/>
            <a:lightRig rig="soft" dir="t">
              <a:rot lat="0" lon="0" rev="10800000"/>
            </a:lightRig>
          </a:scene3d>
          <a:sp3d>
            <a:bevelT w="12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  <a:normAutofit/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cap="all" spc="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2400" b="1" spc="1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Упрощение выражений»</a:t>
            </a:r>
            <a:endParaRPr lang="ru-RU" sz="2400" b="1" spc="15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Задание 4</a:t>
            </a:r>
            <a:b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Математические кочки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39310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7" name="Содержимое 3" descr="0VAPTR05.JPG"/>
          <p:cNvPicPr>
            <a:picLocks noChangeAspect="1"/>
          </p:cNvPicPr>
          <p:nvPr/>
        </p:nvPicPr>
        <p:blipFill>
          <a:blip r:embed="rId3" cstate="screen">
            <a:lum bright="10000" contrast="12000"/>
          </a:blip>
          <a:stretch>
            <a:fillRect/>
          </a:stretch>
        </p:blipFill>
        <p:spPr>
          <a:xfrm>
            <a:off x="0" y="1500174"/>
            <a:ext cx="9144000" cy="5143536"/>
          </a:xfrm>
          <a:prstGeom prst="rect">
            <a:avLst/>
          </a:prstGeom>
          <a:effectLst>
            <a:outerShdw blurRad="342900" dist="22860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4" name="Облако 33"/>
          <p:cNvSpPr/>
          <p:nvPr/>
        </p:nvSpPr>
        <p:spPr>
          <a:xfrm>
            <a:off x="0" y="2000240"/>
            <a:ext cx="1500166" cy="914400"/>
          </a:xfrm>
          <a:prstGeom prst="cloud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120х* 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блако 35"/>
          <p:cNvSpPr/>
          <p:nvPr/>
        </p:nvSpPr>
        <p:spPr>
          <a:xfrm>
            <a:off x="1357290" y="3000372"/>
            <a:ext cx="1357322" cy="914400"/>
          </a:xfrm>
          <a:prstGeom prst="cloud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+3745х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блако 36"/>
          <p:cNvSpPr/>
          <p:nvPr/>
        </p:nvSpPr>
        <p:spPr>
          <a:xfrm>
            <a:off x="3357554" y="2428868"/>
            <a:ext cx="1428760" cy="914400"/>
          </a:xfrm>
          <a:prstGeom prst="cloud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- 2384х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блако 37"/>
          <p:cNvSpPr/>
          <p:nvPr/>
        </p:nvSpPr>
        <p:spPr>
          <a:xfrm>
            <a:off x="5500694" y="3214686"/>
            <a:ext cx="1357322" cy="914400"/>
          </a:xfrm>
          <a:prstGeom prst="cloud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+279х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7358082" y="2071678"/>
            <a:ext cx="1057276" cy="914400"/>
          </a:xfrm>
          <a:prstGeom prst="cloud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2000х</a:t>
            </a:r>
            <a:endParaRPr lang="ru-RU" dirty="0"/>
          </a:p>
        </p:txBody>
      </p:sp>
      <p:sp>
        <p:nvSpPr>
          <p:cNvPr id="42" name="Облако 41"/>
          <p:cNvSpPr/>
          <p:nvPr/>
        </p:nvSpPr>
        <p:spPr>
          <a:xfrm>
            <a:off x="0" y="4786322"/>
            <a:ext cx="1643042" cy="857256"/>
          </a:xfrm>
          <a:prstGeom prst="cloud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160у * 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Облако 42"/>
          <p:cNvSpPr/>
          <p:nvPr/>
        </p:nvSpPr>
        <p:spPr>
          <a:xfrm>
            <a:off x="2143108" y="4643446"/>
            <a:ext cx="1357322" cy="914400"/>
          </a:xfrm>
          <a:prstGeom prst="cloud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+3785у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Облако 43"/>
          <p:cNvSpPr/>
          <p:nvPr/>
        </p:nvSpPr>
        <p:spPr>
          <a:xfrm>
            <a:off x="4143372" y="5143512"/>
            <a:ext cx="1285884" cy="914400"/>
          </a:xfrm>
          <a:prstGeom prst="cloud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-2248у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Облако 44"/>
          <p:cNvSpPr/>
          <p:nvPr/>
        </p:nvSpPr>
        <p:spPr>
          <a:xfrm>
            <a:off x="6500826" y="5000636"/>
            <a:ext cx="1214446" cy="914400"/>
          </a:xfrm>
          <a:prstGeom prst="cloud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+143у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Облако 46"/>
          <p:cNvSpPr/>
          <p:nvPr/>
        </p:nvSpPr>
        <p:spPr>
          <a:xfrm>
            <a:off x="7858148" y="3714752"/>
            <a:ext cx="1071538" cy="914400"/>
          </a:xfrm>
          <a:prstGeom prst="cloud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2000у</a:t>
            </a:r>
            <a:endParaRPr lang="ru-RU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rot="16200000" flipH="1">
            <a:off x="1250133" y="2678901"/>
            <a:ext cx="428628" cy="35719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36" idx="0"/>
          </p:cNvCxnSpPr>
          <p:nvPr/>
        </p:nvCxnSpPr>
        <p:spPr>
          <a:xfrm flipV="1">
            <a:off x="2713481" y="3071810"/>
            <a:ext cx="715511" cy="38576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4857752" y="2928934"/>
            <a:ext cx="858447" cy="47149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6858016" y="2786058"/>
            <a:ext cx="785818" cy="71438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42" idx="0"/>
            <a:endCxn id="43" idx="2"/>
          </p:cNvCxnSpPr>
          <p:nvPr/>
        </p:nvCxnSpPr>
        <p:spPr>
          <a:xfrm flipV="1">
            <a:off x="1641673" y="5100646"/>
            <a:ext cx="505645" cy="11430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43" idx="0"/>
          </p:cNvCxnSpPr>
          <p:nvPr/>
        </p:nvCxnSpPr>
        <p:spPr>
          <a:xfrm>
            <a:off x="3499299" y="5100646"/>
            <a:ext cx="786949" cy="400056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44" idx="0"/>
            <a:endCxn id="45" idx="2"/>
          </p:cNvCxnSpPr>
          <p:nvPr/>
        </p:nvCxnSpPr>
        <p:spPr>
          <a:xfrm flipV="1">
            <a:off x="5428184" y="5457836"/>
            <a:ext cx="1076409" cy="142876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 flipH="1" flipV="1">
            <a:off x="7643834" y="4572008"/>
            <a:ext cx="642942" cy="64294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5</a:t>
            </a:r>
            <a:endParaRPr lang="ru-RU" dirty="0"/>
          </a:p>
        </p:txBody>
      </p:sp>
      <p:pic>
        <p:nvPicPr>
          <p:cNvPr id="5" name="Рисунок 4" descr="ch6893.bmp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5722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93105" y="324433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endParaRPr lang="ru-RU" dirty="0"/>
          </a:p>
        </p:txBody>
      </p:sp>
      <p:pic>
        <p:nvPicPr>
          <p:cNvPr id="8" name="Рисунок 7" descr="k00185i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5500702"/>
            <a:ext cx="2071670" cy="1357298"/>
          </a:xfrm>
          <a:prstGeom prst="rect">
            <a:avLst/>
          </a:prstGeom>
        </p:spPr>
      </p:pic>
      <p:pic>
        <p:nvPicPr>
          <p:cNvPr id="9" name="Рисунок 8" descr="k00185i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86183" y="5500702"/>
            <a:ext cx="2000264" cy="1357298"/>
          </a:xfrm>
          <a:prstGeom prst="rect">
            <a:avLst/>
          </a:prstGeom>
        </p:spPr>
      </p:pic>
      <p:pic>
        <p:nvPicPr>
          <p:cNvPr id="10" name="Рисунок 9" descr="Изображение 05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" y="0"/>
            <a:ext cx="1134781" cy="1142984"/>
          </a:xfrm>
          <a:prstGeom prst="rect">
            <a:avLst/>
          </a:prstGeom>
        </p:spPr>
      </p:pic>
      <p:pic>
        <p:nvPicPr>
          <p:cNvPr id="11" name="Рисунок 10" descr="Изображение 05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768421" y="0"/>
            <a:ext cx="1375579" cy="1214422"/>
          </a:xfrm>
          <a:prstGeom prst="rect">
            <a:avLst/>
          </a:prstGeom>
        </p:spPr>
      </p:pic>
      <p:pic>
        <p:nvPicPr>
          <p:cNvPr id="12" name="Рисунок 11" descr="k00185i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71670" y="5500702"/>
            <a:ext cx="1785951" cy="1357298"/>
          </a:xfrm>
          <a:prstGeom prst="rect">
            <a:avLst/>
          </a:prstGeom>
        </p:spPr>
      </p:pic>
      <p:pic>
        <p:nvPicPr>
          <p:cNvPr id="13" name="Рисунок 12" descr="k00185i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86447" y="5500702"/>
            <a:ext cx="1857388" cy="1357298"/>
          </a:xfrm>
          <a:prstGeom prst="rect">
            <a:avLst/>
          </a:prstGeom>
        </p:spPr>
      </p:pic>
      <p:pic>
        <p:nvPicPr>
          <p:cNvPr id="14" name="Рисунок 13" descr="k00185i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00958" y="5500702"/>
            <a:ext cx="1643042" cy="1357298"/>
          </a:xfrm>
          <a:prstGeom prst="rect">
            <a:avLst/>
          </a:prstGeom>
        </p:spPr>
      </p:pic>
      <p:pic>
        <p:nvPicPr>
          <p:cNvPr id="15" name="Рисунок 14" descr="AG00181_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571604" y="928670"/>
            <a:ext cx="1724025" cy="1028700"/>
          </a:xfrm>
          <a:prstGeom prst="rect">
            <a:avLst/>
          </a:prstGeom>
        </p:spPr>
      </p:pic>
      <p:pic>
        <p:nvPicPr>
          <p:cNvPr id="16" name="Рисунок 15" descr="AG00181_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857752" y="285728"/>
            <a:ext cx="1724025" cy="1028700"/>
          </a:xfrm>
          <a:prstGeom prst="rect">
            <a:avLst/>
          </a:prstGeom>
        </p:spPr>
      </p:pic>
      <p:pic>
        <p:nvPicPr>
          <p:cNvPr id="17" name="Рисунок 16" descr="AG00181_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786711" y="3214686"/>
            <a:ext cx="1357290" cy="1028700"/>
          </a:xfrm>
          <a:prstGeom prst="rect">
            <a:avLst/>
          </a:prstGeom>
        </p:spPr>
      </p:pic>
      <p:pic>
        <p:nvPicPr>
          <p:cNvPr id="18" name="Рисунок 17" descr="AG00181_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429256" y="1357298"/>
            <a:ext cx="1724025" cy="1028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Задание 5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  <a:normAutofit/>
          </a:bodyPr>
          <a:lstStyle/>
          <a:p>
            <a:pPr>
              <a:buNone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Куб 4"/>
          <p:cNvSpPr/>
          <p:nvPr/>
        </p:nvSpPr>
        <p:spPr>
          <a:xfrm>
            <a:off x="357158" y="1000108"/>
            <a:ext cx="4429156" cy="171451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Здесь лежит золотой ключик</a:t>
            </a:r>
            <a:endParaRPr lang="ru-RU" dirty="0"/>
          </a:p>
        </p:txBody>
      </p:sp>
      <p:sp>
        <p:nvSpPr>
          <p:cNvPr id="6" name="Куб 5"/>
          <p:cNvSpPr/>
          <p:nvPr/>
        </p:nvSpPr>
        <p:spPr>
          <a:xfrm>
            <a:off x="4714876" y="2357430"/>
            <a:ext cx="4214842" cy="1785950"/>
          </a:xfrm>
          <a:prstGeom prst="cub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Непустая коробочка</a:t>
            </a:r>
            <a:endParaRPr lang="ru-RU" dirty="0"/>
          </a:p>
        </p:txBody>
      </p:sp>
      <p:sp>
        <p:nvSpPr>
          <p:cNvPr id="7" name="Куб 6"/>
          <p:cNvSpPr/>
          <p:nvPr/>
        </p:nvSpPr>
        <p:spPr>
          <a:xfrm>
            <a:off x="1071538" y="4429132"/>
            <a:ext cx="4357718" cy="1928826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Куб 8"/>
          <p:cNvSpPr/>
          <p:nvPr/>
        </p:nvSpPr>
        <p:spPr>
          <a:xfrm>
            <a:off x="1142976" y="4357694"/>
            <a:ext cx="4357718" cy="1928826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Здесь сидит змея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>
            <a:lum bright="2000" contrast="33000"/>
          </a:blip>
          <a:srcRect/>
          <a:stretch>
            <a:fillRect/>
          </a:stretch>
        </p:blipFill>
        <p:spPr bwMode="auto">
          <a:xfrm rot="5400000">
            <a:off x="2607455" y="4536289"/>
            <a:ext cx="785818" cy="2000264"/>
          </a:xfrm>
          <a:prstGeom prst="rect">
            <a:avLst/>
          </a:prstGeom>
          <a:blipFill>
            <a:blip r:embed="rId3" cstate="screen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Преодолев так много испытаний,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 оказались у дверей в Мир Знаний.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«Входите в неё!»- говорю я вам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Учащимся 5 класса!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2780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2071678"/>
            <a:ext cx="385765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48777"/>
              </a:avLst>
            </a:prstTxWarp>
            <a:normAutofit/>
          </a:bodyPr>
          <a:lstStyle/>
          <a:p>
            <a:r>
              <a:rPr lang="ru-RU" sz="2800" dirty="0" smtClean="0"/>
              <a:t>В мире много сказок</a:t>
            </a:r>
            <a:br>
              <a:rPr lang="ru-RU" sz="2800" dirty="0" smtClean="0"/>
            </a:br>
            <a:r>
              <a:rPr lang="ru-RU" sz="2800" dirty="0" smtClean="0"/>
              <a:t>Грустных и смешных.</a:t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400" dirty="0" smtClean="0"/>
              <a:t>прожить</a:t>
            </a:r>
            <a:r>
              <a:rPr lang="ru-RU" sz="2800" dirty="0" smtClean="0"/>
              <a:t> на свете</a:t>
            </a:r>
            <a:br>
              <a:rPr lang="ru-RU" sz="2800" dirty="0" smtClean="0"/>
            </a:br>
            <a:r>
              <a:rPr lang="ru-RU" sz="2800" dirty="0" smtClean="0"/>
              <a:t>Нам нельзя без них!</a:t>
            </a:r>
            <a:br>
              <a:rPr lang="ru-RU" sz="2800" dirty="0" smtClean="0"/>
            </a:br>
            <a:r>
              <a:rPr lang="ru-RU" sz="2800" dirty="0" smtClean="0"/>
              <a:t>Пусть герои сказок</a:t>
            </a:r>
            <a:br>
              <a:rPr lang="ru-RU" sz="2800" dirty="0" smtClean="0"/>
            </a:br>
            <a:r>
              <a:rPr lang="ru-RU" sz="2800" dirty="0" smtClean="0"/>
              <a:t>Дарят нам тепло,</a:t>
            </a:r>
            <a:br>
              <a:rPr lang="ru-RU" sz="2800" dirty="0" smtClean="0"/>
            </a:br>
            <a:r>
              <a:rPr lang="ru-RU" sz="2800" dirty="0" smtClean="0"/>
              <a:t>Пусть добро на веке</a:t>
            </a:r>
            <a:br>
              <a:rPr lang="ru-RU" sz="2800" dirty="0" smtClean="0"/>
            </a:br>
            <a:r>
              <a:rPr lang="ru-RU" sz="2800" dirty="0" smtClean="0"/>
              <a:t>Побеждает зло!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800600"/>
            <a:ext cx="5857916" cy="5667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49687"/>
              </a:avLst>
            </a:prstTxWarp>
          </a:bodyPr>
          <a:lstStyle/>
          <a:p>
            <a:r>
              <a:rPr lang="ru-RU" sz="2400" dirty="0" smtClean="0"/>
              <a:t>Каморка</a:t>
            </a:r>
            <a:r>
              <a:rPr lang="ru-RU" dirty="0" smtClean="0"/>
              <a:t> папы Карло</a:t>
            </a:r>
            <a:endParaRPr lang="ru-RU" dirty="0"/>
          </a:p>
        </p:txBody>
      </p:sp>
      <p:pic>
        <p:nvPicPr>
          <p:cNvPr id="5" name="Рисунок 4" descr="Other 277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71538" y="285728"/>
            <a:ext cx="6786610" cy="44291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01135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1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285720" y="500042"/>
            <a:ext cx="3500462" cy="25717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Угадайте корень уравнения</a:t>
            </a:r>
          </a:p>
          <a:p>
            <a:pPr marL="342900" indent="-34290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8 *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х: 9</a:t>
            </a:r>
          </a:p>
          <a:p>
            <a:pPr marL="342900" indent="-34290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5 *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*4</a:t>
            </a:r>
          </a:p>
          <a:p>
            <a:pPr marL="342900" indent="-34290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4929190" y="428604"/>
            <a:ext cx="3857652" cy="24288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Найдите значение выражения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202* 87 – 102 *87</a:t>
            </a:r>
          </a:p>
          <a:p>
            <a:pPr marL="342900" indent="-34290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69 *27 + 31 * 27</a:t>
            </a:r>
          </a:p>
        </p:txBody>
      </p:sp>
      <p:pic>
        <p:nvPicPr>
          <p:cNvPr id="10" name="Содержимое 6" descr="очаг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286612" y="4429132"/>
            <a:ext cx="1857388" cy="2428868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4" name="Рисунок 13" descr="Безымянный.bmp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71868" y="2000240"/>
            <a:ext cx="2286016" cy="1718977"/>
          </a:xfrm>
          <a:prstGeom prst="rect">
            <a:avLst/>
          </a:prstGeom>
        </p:spPr>
      </p:pic>
      <p:pic>
        <p:nvPicPr>
          <p:cNvPr id="16" name="Содержимое 15" descr="костер.jp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>
          <a:xfrm>
            <a:off x="3571868" y="3714752"/>
            <a:ext cx="2286016" cy="109994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800600"/>
            <a:ext cx="5635646" cy="342912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2</a:t>
            </a:r>
            <a:r>
              <a:rPr lang="ru-RU" sz="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ru-RU" sz="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5214950"/>
            <a:ext cx="6643734" cy="12858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49584"/>
              </a:avLst>
            </a:prstTxWarp>
            <a:noAutofit/>
          </a:bodyPr>
          <a:lstStyle/>
          <a:p>
            <a:r>
              <a:rPr lang="ru-RU" sz="2400" b="1" dirty="0" smtClean="0"/>
              <a:t>Буратино </a:t>
            </a:r>
            <a:r>
              <a:rPr lang="ru-RU" sz="2000" b="1" dirty="0" smtClean="0"/>
              <a:t>лёг спать пораньше, в семь часов вечера, предварительно заведя будильник на восемь часов с тем, чтобы встать утром. Сколько часов он проспал, пока его 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dirty="0" smtClean="0"/>
              <a:t> разбудил будильник?</a:t>
            </a:r>
            <a:endParaRPr lang="ru-RU" sz="2000" b="1" dirty="0"/>
          </a:p>
        </p:txBody>
      </p:sp>
      <p:pic>
        <p:nvPicPr>
          <p:cNvPr id="5" name="Picture 2" descr="3751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42852"/>
            <a:ext cx="6572296" cy="458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Харчевня «Три пескаря»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ther 26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75481" y="1600200"/>
            <a:ext cx="6793037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929198"/>
            <a:ext cx="8143932" cy="1357322"/>
          </a:xfrm>
        </p:spPr>
        <p:txBody>
          <a:bodyPr>
            <a:prstTxWarp prst="textPlain">
              <a:avLst>
                <a:gd name="adj" fmla="val 49415"/>
              </a:avLst>
            </a:prstTxWarp>
            <a:norm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Одна утка на вертеле жарится до готовности один час. За сколько часов зажаритс</a:t>
            </a:r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я н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а одном вертеле сразу две утки?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8858280" y="650083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357166"/>
            <a:ext cx="4000528" cy="400052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32111" y="357166"/>
            <a:ext cx="2968913" cy="400052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85788"/>
          </a:xfrm>
        </p:spPr>
        <p:txBody>
          <a:bodyPr>
            <a:noAutofit/>
          </a:bodyPr>
          <a:lstStyle/>
          <a:p>
            <a:pPr algn="ctr"/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Задание 3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мальвина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57224" y="428605"/>
            <a:ext cx="6572296" cy="4071966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5367338"/>
            <a:ext cx="6500858" cy="804862"/>
          </a:xfrm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команде        28х – 7х + 10 = 94</a:t>
            </a:r>
          </a:p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команде       13у + 15у – 24 = 60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r>
              <a:rPr lang="ru-RU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Физкульминутка</a:t>
            </a: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55 + 20 = 75;    4 * 15 = 40;    100 : 25 = 4;  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60 - 22 = 28.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15+ 15 = 30;    2 * 2 = 5;    99 + 1 = 100;      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28 : 7 = 9.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G00019_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86578" y="4429132"/>
            <a:ext cx="1409700" cy="1571636"/>
          </a:xfrm>
          <a:prstGeom prst="rect">
            <a:avLst/>
          </a:prstGeom>
        </p:spPr>
      </p:pic>
      <p:pic>
        <p:nvPicPr>
          <p:cNvPr id="5" name="Рисунок 4" descr="3_9765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10" y="1785926"/>
            <a:ext cx="1285884" cy="14287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1142</TotalTime>
  <Words>234</Words>
  <Application>Microsoft Office PowerPoint</Application>
  <PresentationFormat>Экран (4:3)</PresentationFormat>
  <Paragraphs>47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В мире много сказок Грустных и смешных. И прожить на свете Нам нельзя без них! Пусть герои сказок Дарят нам тепло, Пусть добро на веке Побеждает зло!</vt:lpstr>
      <vt:lpstr>Каморка папы Карло</vt:lpstr>
      <vt:lpstr> Задание 1      </vt:lpstr>
      <vt:lpstr>Задание 2 2</vt:lpstr>
      <vt:lpstr>Харчевня «Три пескаря»</vt:lpstr>
      <vt:lpstr>Одна утка на вертеле жарится до готовности один час. За сколько часов зажарится на одном вертеле сразу две утки?</vt:lpstr>
      <vt:lpstr>Задание 3</vt:lpstr>
      <vt:lpstr>Физкульминутка</vt:lpstr>
      <vt:lpstr>Задание 4 Математические кочки</vt:lpstr>
      <vt:lpstr>Задание 5</vt:lpstr>
      <vt:lpstr>Задание 5</vt:lpstr>
      <vt:lpstr>Преодолев так много испытаний, Вы оказались у дверей в Мир Знаний. «Входите в неё!»- говорю я вам Учащимся 5 класса!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- сказка</dc:title>
  <dc:creator>christina</dc:creator>
  <cp:lastModifiedBy>User</cp:lastModifiedBy>
  <cp:revision>109</cp:revision>
  <dcterms:created xsi:type="dcterms:W3CDTF">2009-12-15T11:01:46Z</dcterms:created>
  <dcterms:modified xsi:type="dcterms:W3CDTF">2011-11-24T14:46:24Z</dcterms:modified>
</cp:coreProperties>
</file>