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643050"/>
            <a:ext cx="778674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гимнастика: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 гостях у бабушки и дедушки»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48" y="5143512"/>
            <a:ext cx="4643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Выполнила: Учитель-логопед Латышева С.В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59766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их в корзинки скорее собрали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Лошади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Тпр-у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мы у дома сказали</a:t>
            </a:r>
          </a:p>
          <a:p>
            <a:endParaRPr lang="ru-RU" dirty="0"/>
          </a:p>
        </p:txBody>
      </p:sp>
      <p:pic>
        <p:nvPicPr>
          <p:cNvPr id="30722" name="Picture 2" descr="http://im6-tub-ru.yandex.net/i?id=449146633-30-72&amp;n=21"/>
          <p:cNvPicPr>
            <a:picLocks noChangeAspect="1" noChangeArrowheads="1"/>
          </p:cNvPicPr>
          <p:nvPr/>
        </p:nvPicPr>
        <p:blipFill>
          <a:blip r:embed="rId2" cstate="print"/>
          <a:srcRect l="15120" t="15120" r="13061" b="14321"/>
          <a:stretch>
            <a:fillRect/>
          </a:stretch>
        </p:blipFill>
        <p:spPr bwMode="auto">
          <a:xfrm>
            <a:off x="683568" y="2708920"/>
            <a:ext cx="2664296" cy="28803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77281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«Останови лошадку»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6" name="Picture 6" descr="http://www.gifpark.su/Gifs/ANIMALS/bar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708920"/>
            <a:ext cx="331236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из сарая индюшка пришла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сказала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Бл-бл-Бл-а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://im2-tub-ru.yandex.net/i?id=569407300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780928"/>
            <a:ext cx="2808312" cy="32403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21328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«Индюк»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2" name="Picture 6" descr="http://www.gifpark.su/Gifs/ANIMALS/TURKEY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924944"/>
            <a:ext cx="302433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988840"/>
            <a:ext cx="424847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glow" dir="tl">
              <a:rot lat="0" lon="0" rev="5400000"/>
            </a:lightRig>
          </a:scene3d>
          <a:sp3d>
            <a:bevelT/>
            <a:bevelB/>
          </a:sp3d>
        </p:spPr>
        <p:txBody>
          <a:bodyPr wrap="squar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 !</a:t>
            </a:r>
            <a:endParaRPr lang="ru-RU" sz="66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http://www.gifpark.su/Gifs/SMILES/2/36_2_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12976"/>
            <a:ext cx="2448272" cy="2160240"/>
          </a:xfrm>
          <a:prstGeom prst="rect">
            <a:avLst/>
          </a:prstGeom>
          <a:noFill/>
        </p:spPr>
      </p:pic>
      <p:pic>
        <p:nvPicPr>
          <p:cNvPr id="37892" name="Picture 4" descr="http://www.gifpark.su/Gifs/THINGS/DOORS/1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762624"/>
            <a:ext cx="1571625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76672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Бабушка шила ,а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Барсик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катушкой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Бегал как будто с живою зверюшкой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http://im7-tub-ru.yandex.net/i?id=204024198-56-72&amp;n=21"/>
          <p:cNvPicPr>
            <a:picLocks noChangeAspect="1" noChangeArrowheads="1"/>
          </p:cNvPicPr>
          <p:nvPr/>
        </p:nvPicPr>
        <p:blipFill>
          <a:blip r:embed="rId2" cstate="print"/>
          <a:srcRect l="9391" t="5040" r="10784" b="9281"/>
          <a:stretch>
            <a:fillRect/>
          </a:stretch>
        </p:blipFill>
        <p:spPr bwMode="auto">
          <a:xfrm>
            <a:off x="1043608" y="2708920"/>
            <a:ext cx="2520280" cy="2808312"/>
          </a:xfrm>
          <a:prstGeom prst="rect">
            <a:avLst/>
          </a:prstGeom>
          <a:noFill/>
        </p:spPr>
      </p:pic>
      <p:pic>
        <p:nvPicPr>
          <p:cNvPr id="13318" name="Picture 6" descr="http://www.gifpark.su/Gifs/PEOPLE/W/grandma_riockinginchai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420888"/>
            <a:ext cx="2390666" cy="3312368"/>
          </a:xfrm>
          <a:prstGeom prst="rect">
            <a:avLst/>
          </a:prstGeom>
          <a:noFill/>
        </p:spPr>
      </p:pic>
      <p:pic>
        <p:nvPicPr>
          <p:cNvPr id="13320" name="Picture 8" descr="http://www.gifpark.su/Gifs/ANIMALS/cat8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437112"/>
            <a:ext cx="1152128" cy="14401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191683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«Катушка»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Бабушке нашей всегда помогаем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Нитку в иголку мы быстро вставляем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http://im7-tub-ru.yandex.net/i?id=549080932-52-72&amp;n=21"/>
          <p:cNvPicPr>
            <a:picLocks noChangeAspect="1" noChangeArrowheads="1"/>
          </p:cNvPicPr>
          <p:nvPr/>
        </p:nvPicPr>
        <p:blipFill>
          <a:blip r:embed="rId2" cstate="print"/>
          <a:srcRect l="15221" t="15120" r="18820" b="19361"/>
          <a:stretch>
            <a:fillRect/>
          </a:stretch>
        </p:blipFill>
        <p:spPr bwMode="auto">
          <a:xfrm>
            <a:off x="755576" y="3140968"/>
            <a:ext cx="2808312" cy="25202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22048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«Иголочка»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70" name="Picture 6" descr="http://im0-tub-ru.yandex.net/i?id=549329485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996952"/>
            <a:ext cx="266429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Бабушка швы на машинке строчила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на зигзаг её переключила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im6-tub-ru.yandex.net/i?id=148607518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2520280" cy="252028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19168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«Маятник»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Picture 4" descr="http://im7-tub-ru.yandex.net/i?id=102080024-4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80928"/>
            <a:ext cx="2952328" cy="2448272"/>
          </a:xfrm>
          <a:prstGeom prst="rect">
            <a:avLst/>
          </a:prstGeom>
          <a:noFill/>
        </p:spPr>
      </p:pic>
      <p:pic>
        <p:nvPicPr>
          <p:cNvPr id="35846" name="Picture 6" descr="http://www.gifpark.su/Gifs/THINGS/DOORS/1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28384" y="5762624"/>
            <a:ext cx="1571625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Петли иголкой она обметала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Пуговки круглые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попришивала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im0-tub-ru.yandex.net/i?id=121825975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2664296" cy="27363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213285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«Хомячок»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 descr="http://im7-tub-ru.yandex.net/i?id=610421575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852936"/>
            <a:ext cx="207682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Дедушка сделал для внуков качели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покачаться на них мы успели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http://im5-tub-ru.yandex.net/i?id=456539764-30-72&amp;n=21"/>
          <p:cNvPicPr>
            <a:picLocks noChangeAspect="1" noChangeArrowheads="1"/>
          </p:cNvPicPr>
          <p:nvPr/>
        </p:nvPicPr>
        <p:blipFill>
          <a:blip r:embed="rId2" cstate="print"/>
          <a:srcRect l="6153" t="25200" r="52308" b="39521"/>
          <a:stretch>
            <a:fillRect/>
          </a:stretch>
        </p:blipFill>
        <p:spPr bwMode="auto">
          <a:xfrm>
            <a:off x="539552" y="2996952"/>
            <a:ext cx="2160240" cy="3240360"/>
          </a:xfrm>
          <a:prstGeom prst="rect">
            <a:avLst/>
          </a:prstGeom>
          <a:noFill/>
        </p:spPr>
      </p:pic>
      <p:pic>
        <p:nvPicPr>
          <p:cNvPr id="34822" name="Picture 6" descr="http://im5-tub-ru.yandex.net/i?id=456539764-30-72&amp;n=21"/>
          <p:cNvPicPr>
            <a:picLocks noChangeAspect="1" noChangeArrowheads="1"/>
          </p:cNvPicPr>
          <p:nvPr/>
        </p:nvPicPr>
        <p:blipFill>
          <a:blip r:embed="rId2" cstate="print"/>
          <a:srcRect l="64259" t="25200" r="16841" b="44561"/>
          <a:stretch>
            <a:fillRect/>
          </a:stretch>
        </p:blipFill>
        <p:spPr bwMode="auto">
          <a:xfrm>
            <a:off x="2771801" y="2996952"/>
            <a:ext cx="1728191" cy="33123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20608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«Качели»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4" name="Picture 8" descr="http://im3-tub-ru.yandex.net/i?id=171870287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924944"/>
            <a:ext cx="309634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качелей мы в прятки играли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Прятались на чердаке и в подвале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im3-tub-ru.yandex.net/i?id=121817841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2232248" cy="25922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556792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«Обезьянка», «Бульдог»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://www.soderhamnpingst.se/timbo_and_traci_peeki_a_lw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2160240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Дедушка скачет на лошади ловко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Звонкие вязнут на глине подковки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://vashgolos7.ru/wp-content/uploads/2013/10/loshad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2520280" cy="27363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2204864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«Лошадка»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4" name="Picture 6" descr="http://www.gifpark.su/Gifs/ANIMALS/Horse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36912"/>
            <a:ext cx="345638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Вот замедляет лошадка шажочки</a:t>
            </a:r>
          </a:p>
          <a:p>
            <a:pPr algn="just"/>
            <a:r>
              <a:rPr lang="ru-RU" sz="2800" dirty="0" smtClean="0"/>
              <a:t>И на опушке мы видим грибочки</a:t>
            </a:r>
            <a:endParaRPr lang="ru-RU" sz="2800" dirty="0"/>
          </a:p>
        </p:txBody>
      </p:sp>
      <p:pic>
        <p:nvPicPr>
          <p:cNvPr id="3" name="Picture 2" descr="http://im0-tub-ru.yandex.net/i?id=152647840-24-72&amp;n=21"/>
          <p:cNvPicPr>
            <a:picLocks noChangeAspect="1" noChangeArrowheads="1"/>
          </p:cNvPicPr>
          <p:nvPr/>
        </p:nvPicPr>
        <p:blipFill>
          <a:blip r:embed="rId2" cstate="print"/>
          <a:srcRect l="16593" t="40277" r="49245" b="13302"/>
          <a:stretch>
            <a:fillRect/>
          </a:stretch>
        </p:blipFill>
        <p:spPr bwMode="auto">
          <a:xfrm>
            <a:off x="971600" y="2708920"/>
            <a:ext cx="2880320" cy="30963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19888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«Грибок»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http://www.gifpark.su/Gifs/NATURE/p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564904"/>
            <a:ext cx="288032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161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ws</dc:creator>
  <cp:lastModifiedBy>Ученик</cp:lastModifiedBy>
  <cp:revision>22</cp:revision>
  <dcterms:created xsi:type="dcterms:W3CDTF">2014-03-02T15:12:14Z</dcterms:created>
  <dcterms:modified xsi:type="dcterms:W3CDTF">2014-03-03T06:17:44Z</dcterms:modified>
</cp:coreProperties>
</file>