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4979DB0-8CFB-451E-8E1F-6009516093E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0C4DC29-D33D-4EFD-8132-540509F42B1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708920"/>
            <a:ext cx="4013200" cy="42862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Интеллектуальная   игра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15841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cs typeface="Aparajita" pitchFamily="34" charset="0"/>
              </a:rPr>
              <a:t>Путешествие  по   столицам  Европы</a:t>
            </a:r>
            <a:endParaRPr lang="ru-RU" sz="4400" dirty="0">
              <a:solidFill>
                <a:srgbClr val="00B050"/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7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2" y="260648"/>
            <a:ext cx="6629722" cy="4441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5610200" cy="4207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9160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8712" cy="1877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КОПЕНГАГЕН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4400" dirty="0" smtClean="0"/>
              <a:t>столица   Дании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042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5112568" cy="6227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671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75360"/>
            <a:ext cx="6120680" cy="209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dirty="0" smtClean="0">
                <a:solidFill>
                  <a:srgbClr val="00B050"/>
                </a:solidFill>
              </a:rPr>
              <a:t>МАДРИД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000" dirty="0" smtClean="0"/>
              <a:t>столица    Испании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5959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308304" cy="5481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76872"/>
            <a:ext cx="5708873" cy="4277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105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75360"/>
            <a:ext cx="6696744" cy="1805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Р И М 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4400" dirty="0" smtClean="0"/>
              <a:t>столица   Италии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3373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76456" cy="4457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525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75360"/>
            <a:ext cx="6552728" cy="2021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dirty="0" smtClean="0">
                <a:solidFill>
                  <a:srgbClr val="00B050"/>
                </a:solidFill>
              </a:rPr>
              <a:t>О С Л О 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4000" dirty="0" smtClean="0"/>
              <a:t>столица   </a:t>
            </a:r>
            <a:r>
              <a:rPr lang="ru-RU" sz="4000" dirty="0" err="1" smtClean="0"/>
              <a:t>норвегии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4041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370"/>
            <a:ext cx="7416824" cy="581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880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75360"/>
            <a:ext cx="6552728" cy="1733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Варшава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столица    </a:t>
            </a:r>
            <a:r>
              <a:rPr lang="ru-RU" sz="4400" dirty="0" err="1" smtClean="0"/>
              <a:t>польши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1501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2037"/>
            <a:ext cx="7404241" cy="4899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682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6672"/>
            <a:ext cx="76200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58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75360"/>
            <a:ext cx="6912768" cy="1877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dirty="0" err="1" smtClean="0">
                <a:solidFill>
                  <a:srgbClr val="00B050"/>
                </a:solidFill>
              </a:rPr>
              <a:t>париж</a:t>
            </a:r>
            <a:r>
              <a:rPr lang="ru-RU" sz="7200" dirty="0"/>
              <a:t/>
            </a:r>
            <a:br>
              <a:rPr lang="ru-RU" sz="7200" dirty="0"/>
            </a:br>
            <a:r>
              <a:rPr lang="ru-RU" sz="4400" dirty="0" smtClean="0"/>
              <a:t>столица  </a:t>
            </a:r>
            <a:r>
              <a:rPr lang="ru-RU" sz="4400" dirty="0" err="1" smtClean="0"/>
              <a:t>франции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9778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147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75360"/>
            <a:ext cx="6192688" cy="1733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Афины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столица   </a:t>
            </a:r>
            <a:r>
              <a:rPr lang="ru-RU" sz="4400" dirty="0" err="1" smtClean="0"/>
              <a:t>греции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9187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9"/>
            <a:ext cx="6912768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!</a:t>
            </a:r>
            <a:r>
              <a:rPr lang="ru-RU" sz="6600" dirty="0" smtClean="0">
                <a:solidFill>
                  <a:srgbClr val="00B050"/>
                </a:solidFill>
              </a:rPr>
              <a:t>поздравляем   победителей!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7272808" cy="7920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спасибо   за   внимание!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2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5544616" cy="2592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В Е Н А    </a:t>
            </a:r>
            <a:r>
              <a:rPr lang="ru-RU" sz="4000" dirty="0" smtClean="0">
                <a:solidFill>
                  <a:schemeClr val="bg1"/>
                </a:solidFill>
              </a:rPr>
              <a:t>столица  Австрии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4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95331" cy="5531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17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75360"/>
            <a:ext cx="6912768" cy="2309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ЛОНДОН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000" dirty="0" smtClean="0"/>
              <a:t>столица   Великобритании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397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5344416" cy="621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81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56784" cy="2381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dirty="0" smtClean="0">
                <a:solidFill>
                  <a:srgbClr val="00B050"/>
                </a:solidFill>
              </a:rPr>
              <a:t>БУДАПЕШТ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столица Венгрии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374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7" y="647119"/>
            <a:ext cx="7392821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396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128792" cy="22322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dirty="0" smtClean="0">
                <a:solidFill>
                  <a:srgbClr val="00B050"/>
                </a:solidFill>
              </a:rPr>
              <a:t>БЕРЛИН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столица     ГЕРМАНИИ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253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88</TotalTime>
  <Words>35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BlackTie</vt:lpstr>
      <vt:lpstr>Путешествие  по   столицам  Европы</vt:lpstr>
      <vt:lpstr>Презентация PowerPoint</vt:lpstr>
      <vt:lpstr>В Е Н А    столица  Австрии</vt:lpstr>
      <vt:lpstr>Презентация PowerPoint</vt:lpstr>
      <vt:lpstr>ЛОНДОН столица   Великобритании</vt:lpstr>
      <vt:lpstr>Презентация PowerPoint</vt:lpstr>
      <vt:lpstr>БУДАПЕШТ столица Венгрии</vt:lpstr>
      <vt:lpstr>Презентация PowerPoint</vt:lpstr>
      <vt:lpstr>БЕРЛИН столица     ГЕРМАНИИ</vt:lpstr>
      <vt:lpstr>Презентация PowerPoint</vt:lpstr>
      <vt:lpstr>КОПЕНГАГЕН столица   Дании</vt:lpstr>
      <vt:lpstr>Презентация PowerPoint</vt:lpstr>
      <vt:lpstr>МАДРИД столица    Испании</vt:lpstr>
      <vt:lpstr>Презентация PowerPoint</vt:lpstr>
      <vt:lpstr>Р И М  столица   Италии</vt:lpstr>
      <vt:lpstr>Презентация PowerPoint</vt:lpstr>
      <vt:lpstr>О С Л О  столица   норвегии</vt:lpstr>
      <vt:lpstr>Презентация PowerPoint</vt:lpstr>
      <vt:lpstr>Варшава столица    польши</vt:lpstr>
      <vt:lpstr>Презентация PowerPoint</vt:lpstr>
      <vt:lpstr>париж столица  франции</vt:lpstr>
      <vt:lpstr>Презентация PowerPoint</vt:lpstr>
      <vt:lpstr>Афины столица   греции</vt:lpstr>
      <vt:lpstr>!поздравляем   победителей!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  столицам  Европы</dc:title>
  <dc:creator>Ксюша</dc:creator>
  <cp:lastModifiedBy>Ксюша</cp:lastModifiedBy>
  <cp:revision>9</cp:revision>
  <dcterms:created xsi:type="dcterms:W3CDTF">2012-12-04T13:52:14Z</dcterms:created>
  <dcterms:modified xsi:type="dcterms:W3CDTF">2012-12-04T15:20:42Z</dcterms:modified>
</cp:coreProperties>
</file>