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за\Pictures\2014-12-22\industrial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0639" y="188640"/>
            <a:ext cx="88027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ИНДУСТРИАЛЬНЫЙ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ПЕЙЗАЖ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rt-assorty.ru/uploads/posts/2013-12/1388222317_1931-zavod-_serp-i-molot_-v-moskve.-martenovskiy-ceh.-lite-st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Куприн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Завод «Серп и Молот» в Москве. 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Мартеновский цех.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Литье стали.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1931 г.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580675">
            <a:off x="146801" y="1841013"/>
            <a:ext cx="9006897" cy="2546083"/>
          </a:xfrm>
        </p:spPr>
        <p:txBody>
          <a:bodyPr>
            <a:norm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rtscroll.ru/Images/2008/b/Bogaevskiy%20Konstantin%20Fedorovich/00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Богаевский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К. Ф.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Итальянский пейзаж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rtscroll.ru/Images/2008/b/Bogaevskiy%20Konstantin%20Fedorovich/00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4268" y="260648"/>
            <a:ext cx="80554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Богаевский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К. Ф.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Каффа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(Старая Феодосия)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rtscroll.ru/Images/2008/b/Bogaevskiy%20Konstantin%20Fedorovich/00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50115" y="0"/>
            <a:ext cx="72437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Неизвестный художник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Киммерийская область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Индигирка - художник Глухих А.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22733" y="0"/>
            <a:ext cx="70985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Глухих А. П.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Индигирка</a:t>
            </a: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Стройка в карьере - художник Эрлих В. 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Эрмих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 И.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Стройка в карьере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rt-assorty.ru/uploads/posts/2013-12/1388222390_1915-zavod-pod-moskv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8580" y="0"/>
            <a:ext cx="60468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Куприн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Завод под Москвой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1915 г.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rt-assorty.ru/uploads/posts/2013-12/1388222352_1930-dnepropetrovsk.-metallurgicheskiy-zavod-im.-g.i.petrovskogo.-domennyy-c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79865" y="1"/>
            <a:ext cx="93037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Куприн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Днепропетровский Металлургический завод им. Г. И. Петровского. Доменный цех.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1930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t-assorty.ru/uploads/posts/2013-12/1388222311_1921-donb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Куприн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Донбасс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1921 г.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88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Лиза</cp:lastModifiedBy>
  <cp:revision>13</cp:revision>
  <dcterms:created xsi:type="dcterms:W3CDTF">2014-12-24T17:23:08Z</dcterms:created>
  <dcterms:modified xsi:type="dcterms:W3CDTF">2014-12-24T19:32:49Z</dcterms:modified>
</cp:coreProperties>
</file>