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3671AE-9E53-41BB-BAE9-25EC028A5F2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819233-00D2-4C1B-B8DE-6805918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Египетский ордер. колонны Египта.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Урок МХК 10 класс.</a:t>
            </a:r>
          </a:p>
          <a:p>
            <a:r>
              <a:rPr lang="ru-RU" dirty="0" smtClean="0"/>
              <a:t>Автор учитель истории и МХК МОУ «СОШ № 20 с УИОП» г.Ухты РК Страхова Нина </a:t>
            </a:r>
            <a:r>
              <a:rPr lang="ru-RU" dirty="0" err="1" smtClean="0"/>
              <a:t>Павлиновна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Цветовое решение</a:t>
            </a:r>
            <a:endParaRPr lang="ru-RU" dirty="0"/>
          </a:p>
        </p:txBody>
      </p:sp>
      <p:pic>
        <p:nvPicPr>
          <p:cNvPr id="4" name="Содержимое 3" descr="3acc3744bc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7525" y="1600200"/>
            <a:ext cx="3197950" cy="4525963"/>
          </a:xfrm>
        </p:spPr>
      </p:pic>
      <p:pic>
        <p:nvPicPr>
          <p:cNvPr id="7" name="Содержимое 6" descr="column_kapitel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2901" y="1600200"/>
            <a:ext cx="3229198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Цветовое решение</a:t>
            </a:r>
            <a:endParaRPr lang="ru-RU" dirty="0"/>
          </a:p>
        </p:txBody>
      </p:sp>
      <p:pic>
        <p:nvPicPr>
          <p:cNvPr id="6" name="Содержимое 5" descr="e29c6224e7c86b5cb4e4c5ab1b5a73c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8961" y="1600200"/>
            <a:ext cx="3277077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Сохраняя геометрическую </a:t>
            </a:r>
            <a:r>
              <a:rPr lang="ru-RU" dirty="0" err="1" smtClean="0"/>
              <a:t>регулярнось</a:t>
            </a:r>
            <a:r>
              <a:rPr lang="ru-RU" dirty="0" smtClean="0"/>
              <a:t> форм, египетский ордер отличается строгостью и конструктивной логичностью, его также называют </a:t>
            </a:r>
            <a:r>
              <a:rPr lang="ru-RU" i="1" dirty="0" err="1" smtClean="0"/>
              <a:t>протодорическим</a:t>
            </a:r>
            <a:r>
              <a:rPr lang="ru-RU" dirty="0" smtClean="0"/>
              <a:t>, так как позже в Древней Греции получил распространение дорический ордер, своими формами несколько напоминавший египетский.</a:t>
            </a:r>
          </a:p>
          <a:p>
            <a:r>
              <a:rPr lang="ru-RU" dirty="0" smtClean="0"/>
              <a:t>В храмовых сооружениях, начиная с периода Нового царства, ордер геометрически правильных форм </a:t>
            </a:r>
            <a:r>
              <a:rPr lang="ru-RU" dirty="0" err="1" smtClean="0"/>
              <a:t>вытеснился</a:t>
            </a:r>
            <a:r>
              <a:rPr lang="ru-RU" dirty="0" smtClean="0"/>
              <a:t> ордером, отображавшем в камне растительных форм, что во многом шло вразрез с конструктивной логикой стоечно-балочной системы, в отличие от более ранних видов ордера.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Египетский ордер</a:t>
            </a:r>
            <a:endParaRPr lang="ru-RU" dirty="0"/>
          </a:p>
        </p:txBody>
      </p:sp>
      <p:pic>
        <p:nvPicPr>
          <p:cNvPr id="4" name="Содержимое 3" descr="148381-i_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48080"/>
            <a:ext cx="4038600" cy="3630202"/>
          </a:xfrm>
        </p:spPr>
      </p:pic>
      <p:pic>
        <p:nvPicPr>
          <p:cNvPr id="7" name="Содержимое 6" descr="Image1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3170" y="1600200"/>
            <a:ext cx="368866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olonni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038600" cy="2019300"/>
          </a:xfrm>
        </p:spPr>
      </p:pic>
      <p:pic>
        <p:nvPicPr>
          <p:cNvPr id="6" name="Содержимое 5" descr="tipkolonnyegchrW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9552" y="3068960"/>
            <a:ext cx="4038600" cy="1379537"/>
          </a:xfrm>
        </p:spPr>
      </p:pic>
      <p:pic>
        <p:nvPicPr>
          <p:cNvPr id="7" name="Рисунок 6" descr="i_0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60648"/>
            <a:ext cx="1915133" cy="6408712"/>
          </a:xfrm>
          <a:prstGeom prst="rect">
            <a:avLst/>
          </a:prstGeom>
        </p:spPr>
      </p:pic>
      <p:pic>
        <p:nvPicPr>
          <p:cNvPr id="8" name="Рисунок 7" descr="i_0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88640"/>
            <a:ext cx="1889356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 </a:t>
            </a:r>
            <a:endParaRPr lang="ru-RU" dirty="0"/>
          </a:p>
        </p:txBody>
      </p:sp>
      <p:pic>
        <p:nvPicPr>
          <p:cNvPr id="5" name="Содержимое 4" descr="e29c6224e7c86b5cb4e4c5ab1b5a73c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7961" y="1600200"/>
            <a:ext cx="3277077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1.Выбрать тип колонны</a:t>
            </a:r>
          </a:p>
          <a:p>
            <a:r>
              <a:rPr lang="ru-RU" dirty="0" smtClean="0"/>
              <a:t>2.Оформить её в орнаментальном плане, соблюдая каноны живописи.</a:t>
            </a:r>
          </a:p>
          <a:p>
            <a:r>
              <a:rPr lang="ru-RU" dirty="0" smtClean="0"/>
              <a:t>3.Защитить свой творческий проект.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7346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 типы колонн этого ордера создавались по единому принципу, являя собой стилизованное отображение в камне растений, чаще всего лотоса, пальмы или папируса, занимавших особое значение в культуре Древнего Египта. Исходя из этого принципа ствол колонны был круглым в сечении или состоял из стилизованного «пучка стеблей» - с полукруглыми в сечении выпуклостями, соответственно круглому стеблю камыша или лотоса, а иногда в виде заостренных ребер, как у стебля папируса. Ствол зачастую украшался горизонтальными полосами с орнаментом или выпуклыми «жгутами», которые будто удерживали вместе «пучки стеблей». Для египетской архитектуры была характерна своеобразная форма капителей, изображавших закрытого бутона или раскрывшейся чашечки цветка папируса, лотоса или листья пальмы. В отдельных случаях на капители высекали изображение головы богини плодородия </a:t>
            </a:r>
            <a:r>
              <a:rPr lang="ru-RU" sz="2400" dirty="0" err="1" smtClean="0"/>
              <a:t>Хатор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Творческая работа «Египетская колонна.»</a:t>
            </a:r>
            <a:endParaRPr lang="ru-RU" dirty="0"/>
          </a:p>
        </p:txBody>
      </p:sp>
      <p:pic>
        <p:nvPicPr>
          <p:cNvPr id="4" name="Содержимое 3" descr="124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6912768" cy="46805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египетских колонн.</a:t>
            </a:r>
            <a:endParaRPr lang="ru-RU" dirty="0"/>
          </a:p>
        </p:txBody>
      </p:sp>
      <p:pic>
        <p:nvPicPr>
          <p:cNvPr id="7" name="Содержимое 6" descr="1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6746" y="1600200"/>
            <a:ext cx="3081507" cy="4525963"/>
          </a:xfr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500" dirty="0" smtClean="0"/>
              <a:t>На протяжении истории развития </a:t>
            </a:r>
            <a:r>
              <a:rPr lang="ru-RU" sz="4500" dirty="0" err="1" smtClean="0"/>
              <a:t>рахитектуры</a:t>
            </a:r>
            <a:r>
              <a:rPr lang="ru-RU" sz="4500" dirty="0" smtClean="0"/>
              <a:t> Древнего Египта наиболее значительные изменения коснулись формы опор — столбов и колонн. На ранних этапах чаще использовали опоры геометрически правильной формы. Более сложные колонны, с использованием растительных форм, начали возводить в период Нового царства.</a:t>
            </a:r>
          </a:p>
          <a:p>
            <a:r>
              <a:rPr lang="ru-RU" sz="4500" i="1" dirty="0" smtClean="0"/>
              <a:t>Древнеегипетский ордер</a:t>
            </a:r>
            <a:r>
              <a:rPr lang="ru-RU" sz="4500" dirty="0" smtClean="0"/>
              <a:t> с опорами в виде геометрически правильных форм - массивные столбы квадратного сечения, без капителей, без мелких деталей, иногда покрытые рельефами, порой перед столбами помещали скульптуры.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и виды колонн</a:t>
            </a:r>
            <a:endParaRPr lang="ru-RU" dirty="0"/>
          </a:p>
        </p:txBody>
      </p:sp>
      <p:pic>
        <p:nvPicPr>
          <p:cNvPr id="5" name="Содержимое 4" descr="типы-колонн-а-колоколообразный-б-лотос-с-простой-лотос-d-пальмовая-е-с-лицом-фараона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86759"/>
            <a:ext cx="4038600" cy="235284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1.лотосная</a:t>
            </a:r>
          </a:p>
          <a:p>
            <a:r>
              <a:rPr lang="ru-RU" dirty="0" smtClean="0"/>
              <a:t>2.папирусная</a:t>
            </a:r>
          </a:p>
          <a:p>
            <a:r>
              <a:rPr lang="ru-RU" dirty="0" smtClean="0"/>
              <a:t>3.лотосная</a:t>
            </a:r>
          </a:p>
          <a:p>
            <a:r>
              <a:rPr lang="ru-RU" dirty="0" smtClean="0"/>
              <a:t>4.пальмовая</a:t>
            </a:r>
          </a:p>
          <a:p>
            <a:r>
              <a:rPr lang="ru-RU" dirty="0" smtClean="0"/>
              <a:t>5.хаторская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колонн</a:t>
            </a:r>
            <a:endParaRPr lang="ru-RU" dirty="0"/>
          </a:p>
        </p:txBody>
      </p:sp>
      <p:pic>
        <p:nvPicPr>
          <p:cNvPr id="5" name="Содержимое 4" descr="2-6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5881"/>
            <a:ext cx="4038600" cy="2514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Позднее, в период Среднего царства наблюдается тенденция к преодолению массивности опор, придание им более стройной и пластичной формы. Широко распространились колонны в форме 8- или 16-гранного цилиндра или с вырезанными желобами — </a:t>
            </a:r>
            <a:r>
              <a:rPr lang="ru-RU" i="1" dirty="0" smtClean="0"/>
              <a:t>каннелюрами</a:t>
            </a:r>
            <a:r>
              <a:rPr lang="ru-RU" dirty="0" smtClean="0"/>
              <a:t>. Также в </a:t>
            </a:r>
            <a:r>
              <a:rPr lang="ru-RU" dirty="0" err="1" smtClean="0"/>
              <a:t>древнеегиптских</a:t>
            </a:r>
            <a:r>
              <a:rPr lang="ru-RU" dirty="0" smtClean="0"/>
              <a:t> постройках были обнаружены колонны, ствол которых равномерно </a:t>
            </a:r>
            <a:r>
              <a:rPr lang="ru-RU" dirty="0" err="1" smtClean="0"/>
              <a:t>утоньшался</a:t>
            </a:r>
            <a:r>
              <a:rPr lang="ru-RU" dirty="0" smtClean="0"/>
              <a:t> от основания кверху. Высота колонн обычно в 5—5,5 раза превышает диаметр колонны в основании. Часто колонны имели капитель в виде квадратной плиты — </a:t>
            </a:r>
            <a:r>
              <a:rPr lang="ru-RU" i="1" dirty="0" smtClean="0"/>
              <a:t>абаки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колонн</a:t>
            </a:r>
            <a:endParaRPr lang="ru-RU" dirty="0"/>
          </a:p>
        </p:txBody>
      </p:sp>
      <p:pic>
        <p:nvPicPr>
          <p:cNvPr id="4" name="Содержимое 3" descr="004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552727" cy="4824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Орнамент </a:t>
            </a:r>
            <a:endParaRPr lang="ru-RU" dirty="0"/>
          </a:p>
        </p:txBody>
      </p:sp>
      <p:pic>
        <p:nvPicPr>
          <p:cNvPr id="4" name="Содержимое 3" descr="b43_17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272808" cy="49685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Цветовое решение </a:t>
            </a:r>
            <a:endParaRPr lang="ru-RU" dirty="0"/>
          </a:p>
        </p:txBody>
      </p:sp>
      <p:pic>
        <p:nvPicPr>
          <p:cNvPr id="4" name="Содержимое 3" descr="0019-019-Kolon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311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Египетский ордер. колонны Египта.</vt:lpstr>
      <vt:lpstr>Слайд 2</vt:lpstr>
      <vt:lpstr>Творческая работа «Египетская колонна.»</vt:lpstr>
      <vt:lpstr>Типы египетских колонн.</vt:lpstr>
      <vt:lpstr>Типы и виды колонн</vt:lpstr>
      <vt:lpstr>Оформление колонн</vt:lpstr>
      <vt:lpstr>Части колонн</vt:lpstr>
      <vt:lpstr>Орнамент </vt:lpstr>
      <vt:lpstr>Цветовое решение </vt:lpstr>
      <vt:lpstr>Цветовое решение</vt:lpstr>
      <vt:lpstr>Цветовое решение</vt:lpstr>
      <vt:lpstr>Египетский ордер</vt:lpstr>
      <vt:lpstr>Слайд 13</vt:lpstr>
      <vt:lpstr>Творческое задание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Египетский ордер. колонны Египта.</dc:title>
  <dc:creator>Страхова</dc:creator>
  <cp:lastModifiedBy>Страхова</cp:lastModifiedBy>
  <cp:revision>3</cp:revision>
  <dcterms:created xsi:type="dcterms:W3CDTF">2013-09-24T18:40:17Z</dcterms:created>
  <dcterms:modified xsi:type="dcterms:W3CDTF">2013-09-24T18:59:50Z</dcterms:modified>
</cp:coreProperties>
</file>