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D68C6B-A3AD-4339-B73F-C761B489D573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C8D3F6-90D7-4876-B59B-7637679A5EA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68C6B-A3AD-4339-B73F-C761B489D573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D3F6-90D7-4876-B59B-7637679A5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6D68C6B-A3AD-4339-B73F-C761B489D573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C8D3F6-90D7-4876-B59B-7637679A5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68C6B-A3AD-4339-B73F-C761B489D573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D3F6-90D7-4876-B59B-7637679A5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D68C6B-A3AD-4339-B73F-C761B489D573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4C8D3F6-90D7-4876-B59B-7637679A5EA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68C6B-A3AD-4339-B73F-C761B489D573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D3F6-90D7-4876-B59B-7637679A5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68C6B-A3AD-4339-B73F-C761B489D573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D3F6-90D7-4876-B59B-7637679A5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68C6B-A3AD-4339-B73F-C761B489D573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D3F6-90D7-4876-B59B-7637679A5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D68C6B-A3AD-4339-B73F-C761B489D573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D3F6-90D7-4876-B59B-7637679A5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68C6B-A3AD-4339-B73F-C761B489D573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D3F6-90D7-4876-B59B-7637679A5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68C6B-A3AD-4339-B73F-C761B489D573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D3F6-90D7-4876-B59B-7637679A5EA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6D68C6B-A3AD-4339-B73F-C761B489D573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4C8D3F6-90D7-4876-B59B-7637679A5E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/>
              <a:t>Музыка романтизма и </a:t>
            </a:r>
            <a:r>
              <a:rPr lang="ru-RU" sz="3600" dirty="0" err="1" smtClean="0"/>
              <a:t>имперессионизма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учитель МХК Страхова Нина </a:t>
            </a:r>
            <a:r>
              <a:rPr lang="ru-RU" dirty="0" err="1" smtClean="0"/>
              <a:t>Павлиновна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Прочитайте главу 18 и заполните таблицу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7"/>
          <a:ext cx="7239000" cy="4987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1008112"/>
                <a:gridCol w="1008112"/>
                <a:gridCol w="1656184"/>
                <a:gridCol w="2044080"/>
              </a:tblGrid>
              <a:tr h="885128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Композитор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Даты жизни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Произведения и их особенности</a:t>
                      </a:r>
                      <a:endParaRPr lang="ru-RU" dirty="0"/>
                    </a:p>
                  </a:txBody>
                  <a:tcPr/>
                </a:tc>
              </a:tr>
              <a:tr h="5128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28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28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28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28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28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28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28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</a:t>
            </a:r>
            <a:r>
              <a:rPr lang="ru-RU" dirty="0" smtClean="0"/>
              <a:t>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4"/>
          <a:ext cx="7239000" cy="5059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897907">
                <a:tc>
                  <a:txBody>
                    <a:bodyPr/>
                    <a:lstStyle/>
                    <a:p>
                      <a:r>
                        <a:rPr lang="ru-RU" dirty="0" smtClean="0"/>
                        <a:t>Музыкальный жанр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Композитор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произведения</a:t>
                      </a:r>
                      <a:endParaRPr lang="ru-RU" dirty="0"/>
                    </a:p>
                  </a:txBody>
                  <a:tcPr/>
                </a:tc>
              </a:tr>
              <a:tr h="520216">
                <a:tc>
                  <a:txBody>
                    <a:bodyPr/>
                    <a:lstStyle/>
                    <a:p>
                      <a:r>
                        <a:rPr lang="ru-RU" dirty="0" smtClean="0"/>
                        <a:t>Рапсодия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216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Прелюдия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216">
                <a:tc>
                  <a:txBody>
                    <a:bodyPr/>
                    <a:lstStyle/>
                    <a:p>
                      <a:r>
                        <a:rPr lang="ru-RU" dirty="0" smtClean="0"/>
                        <a:t>Соната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216">
                <a:tc>
                  <a:txBody>
                    <a:bodyPr/>
                    <a:lstStyle/>
                    <a:p>
                      <a:r>
                        <a:rPr lang="ru-RU" dirty="0" smtClean="0"/>
                        <a:t>Симфония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216">
                <a:tc>
                  <a:txBody>
                    <a:bodyPr/>
                    <a:lstStyle/>
                    <a:p>
                      <a:r>
                        <a:rPr lang="ru-RU" dirty="0" smtClean="0"/>
                        <a:t>Этюд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216">
                <a:tc>
                  <a:txBody>
                    <a:bodyPr/>
                    <a:lstStyle/>
                    <a:p>
                      <a:r>
                        <a:rPr lang="ru-RU" dirty="0" smtClean="0"/>
                        <a:t>Сюита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216">
                <a:tc>
                  <a:txBody>
                    <a:bodyPr/>
                    <a:lstStyle/>
                    <a:p>
                      <a:r>
                        <a:rPr lang="ru-RU" dirty="0" smtClean="0"/>
                        <a:t>Песня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216">
                <a:tc>
                  <a:txBody>
                    <a:bodyPr/>
                    <a:lstStyle/>
                    <a:p>
                      <a:r>
                        <a:rPr lang="ru-RU" dirty="0" smtClean="0"/>
                        <a:t>Вальс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</TotalTime>
  <Words>41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Музыка романтизма и имперессионизма</vt:lpstr>
      <vt:lpstr>Прочитайте главу 18 и заполните таблицу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 романтизма и имперессионизма</dc:title>
  <dc:creator>Страхова</dc:creator>
  <cp:lastModifiedBy>Страхова</cp:lastModifiedBy>
  <cp:revision>1</cp:revision>
  <dcterms:created xsi:type="dcterms:W3CDTF">2014-01-29T21:21:49Z</dcterms:created>
  <dcterms:modified xsi:type="dcterms:W3CDTF">2014-01-29T21:29:20Z</dcterms:modified>
</cp:coreProperties>
</file>