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37F61-8B68-473C-A8A5-F170B487E304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970-2B74-4979-9D91-70168E6166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37F61-8B68-473C-A8A5-F170B487E304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970-2B74-4979-9D91-70168E6166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37F61-8B68-473C-A8A5-F170B487E304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970-2B74-4979-9D91-70168E6166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37F61-8B68-473C-A8A5-F170B487E304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970-2B74-4979-9D91-70168E6166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37F61-8B68-473C-A8A5-F170B487E304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970-2B74-4979-9D91-70168E6166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37F61-8B68-473C-A8A5-F170B487E304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970-2B74-4979-9D91-70168E6166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37F61-8B68-473C-A8A5-F170B487E304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970-2B74-4979-9D91-70168E6166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37F61-8B68-473C-A8A5-F170B487E304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970-2B74-4979-9D91-70168E6166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37F61-8B68-473C-A8A5-F170B487E304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970-2B74-4979-9D91-70168E6166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37F61-8B68-473C-A8A5-F170B487E304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970-2B74-4979-9D91-70168E6166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37F61-8B68-473C-A8A5-F170B487E304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1970-2B74-4979-9D91-70168E6166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37F61-8B68-473C-A8A5-F170B487E304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61970-2B74-4979-9D91-70168E6166D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Сопоставление звуков по звонкости - глухости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Презентацию подготовила учитель начальных классов МОУ «НОШ № 3 р.п.Озинки» </a:t>
            </a:r>
            <a:r>
              <a:rPr lang="ru-RU" dirty="0" err="1" smtClean="0"/>
              <a:t>Деревянова</a:t>
            </a:r>
            <a:r>
              <a:rPr lang="ru-RU" dirty="0" smtClean="0"/>
              <a:t> Т.В.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Угадай слово!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14554"/>
          <a:ext cx="397192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385"/>
                <a:gridCol w="794385"/>
                <a:gridCol w="794385"/>
                <a:gridCol w="794385"/>
                <a:gridCol w="794385"/>
              </a:tblGrid>
              <a:tr h="750099">
                <a:tc>
                  <a:txBody>
                    <a:bodyPr/>
                    <a:lstStyle/>
                    <a:p>
                      <a:pPr algn="ctr"/>
                      <a:r>
                        <a:rPr lang="ru-RU" sz="8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</a:t>
                      </a:r>
                      <a:endParaRPr lang="ru-RU" sz="8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</a:t>
                      </a:r>
                      <a:endParaRPr lang="ru-RU" sz="8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</a:t>
                      </a:r>
                      <a:endParaRPr lang="ru-RU" sz="8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</a:t>
                      </a:r>
                      <a:endParaRPr lang="ru-RU" sz="8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5</a:t>
                      </a:r>
                      <a:endParaRPr lang="ru-RU" sz="8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50099">
                <a:tc>
                  <a:txBody>
                    <a:bodyPr/>
                    <a:lstStyle/>
                    <a:p>
                      <a:pPr algn="ctr"/>
                      <a:r>
                        <a:rPr lang="ru-RU" sz="9600" dirty="0" err="1" smtClean="0"/>
                        <a:t>н</a:t>
                      </a:r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600" dirty="0" smtClean="0"/>
                        <a:t>а</a:t>
                      </a:r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600" dirty="0" smtClean="0"/>
                        <a:t>с</a:t>
                      </a:r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600" dirty="0" smtClean="0"/>
                        <a:t>о</a:t>
                      </a:r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600" dirty="0" smtClean="0"/>
                        <a:t>с</a:t>
                      </a:r>
                      <a:endParaRPr lang="ru-RU" sz="9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857751" y="2214554"/>
          <a:ext cx="371478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2956"/>
                <a:gridCol w="742956"/>
                <a:gridCol w="742956"/>
                <a:gridCol w="742956"/>
                <a:gridCol w="742956"/>
              </a:tblGrid>
              <a:tr h="750099">
                <a:tc>
                  <a:txBody>
                    <a:bodyPr/>
                    <a:lstStyle/>
                    <a:p>
                      <a:pPr algn="ctr"/>
                      <a:r>
                        <a:rPr lang="ru-RU" sz="8000" b="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80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sz="80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sz="80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80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80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50099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4214818"/>
          <a:ext cx="3114668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8667"/>
                <a:gridCol w="778667"/>
                <a:gridCol w="778667"/>
                <a:gridCol w="778667"/>
              </a:tblGrid>
              <a:tr h="8572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5008" y="4286256"/>
          <a:ext cx="2928960" cy="714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2240"/>
                <a:gridCol w="732240"/>
                <a:gridCol w="732240"/>
                <a:gridCol w="732240"/>
              </a:tblGrid>
              <a:tr h="7143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C:\Users\user\Pictures\57173643_domestic_goat_kid_in_capewe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214290"/>
            <a:ext cx="4071966" cy="2786082"/>
          </a:xfrm>
          <a:prstGeom prst="rect">
            <a:avLst/>
          </a:prstGeom>
          <a:noFill/>
        </p:spPr>
      </p:pic>
      <p:cxnSp>
        <p:nvCxnSpPr>
          <p:cNvPr id="10" name="Прямая со стрелкой 9"/>
          <p:cNvCxnSpPr/>
          <p:nvPr/>
        </p:nvCxnSpPr>
        <p:spPr>
          <a:xfrm rot="5400000" flipH="1" flipV="1">
            <a:off x="2143108" y="535782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 flipH="1" flipV="1">
            <a:off x="7429520" y="528638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Блок-схема: объединение 14"/>
          <p:cNvSpPr/>
          <p:nvPr/>
        </p:nvSpPr>
        <p:spPr>
          <a:xfrm>
            <a:off x="2143108" y="3357562"/>
            <a:ext cx="685800" cy="685800"/>
          </a:xfrm>
          <a:prstGeom prst="flowChartMerg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2357422" y="5500702"/>
            <a:ext cx="528641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62" y="4286256"/>
          <a:ext cx="2857520" cy="78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"/>
                <a:gridCol w="714380"/>
                <a:gridCol w="714380"/>
                <a:gridCol w="714380"/>
              </a:tblGrid>
              <a:tr h="7858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57818" y="4286256"/>
          <a:ext cx="2714644" cy="78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661"/>
                <a:gridCol w="678661"/>
                <a:gridCol w="678661"/>
                <a:gridCol w="678661"/>
              </a:tblGrid>
              <a:tr h="7858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6" name="Блок-схема: объединение 5"/>
          <p:cNvSpPr/>
          <p:nvPr/>
        </p:nvSpPr>
        <p:spPr>
          <a:xfrm>
            <a:off x="928662" y="3571876"/>
            <a:ext cx="685800" cy="685800"/>
          </a:xfrm>
          <a:prstGeom prst="flowChartMerg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2357422" y="3571876"/>
            <a:ext cx="685800" cy="685800"/>
          </a:xfrm>
          <a:prstGeom prst="flowChartMerg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 flipH="1" flipV="1">
            <a:off x="1071538" y="528638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285852" y="5500702"/>
            <a:ext cx="45005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5572132" y="528638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 flipH="1" flipV="1">
            <a:off x="2428860" y="5429264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786050" y="5786454"/>
            <a:ext cx="42862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 flipH="1" flipV="1">
            <a:off x="6750859" y="5464983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user\Pictures\beztytuulv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8604"/>
            <a:ext cx="3281359" cy="2519363"/>
          </a:xfrm>
          <a:prstGeom prst="rect">
            <a:avLst/>
          </a:prstGeom>
          <a:noFill/>
        </p:spPr>
      </p:pic>
      <p:cxnSp>
        <p:nvCxnSpPr>
          <p:cNvPr id="23" name="Прямая соединительная линия 22"/>
          <p:cNvCxnSpPr/>
          <p:nvPr/>
        </p:nvCxnSpPr>
        <p:spPr>
          <a:xfrm rot="5400000">
            <a:off x="1928794" y="3857628"/>
            <a:ext cx="285752" cy="14287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7715272" y="3786190"/>
            <a:ext cx="285752" cy="14287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Pictures\62848a88ea59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71546"/>
            <a:ext cx="4000527" cy="2643205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4357694"/>
          <a:ext cx="2928960" cy="78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2240"/>
                <a:gridCol w="732240"/>
                <a:gridCol w="732240"/>
                <a:gridCol w="732240"/>
              </a:tblGrid>
              <a:tr h="7858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643570" y="4357694"/>
          <a:ext cx="2857524" cy="78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1"/>
                <a:gridCol w="714381"/>
                <a:gridCol w="714381"/>
                <a:gridCol w="714381"/>
              </a:tblGrid>
              <a:tr h="7858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cxnSp>
        <p:nvCxnSpPr>
          <p:cNvPr id="10" name="Прямая со стрелкой 9"/>
          <p:cNvCxnSpPr/>
          <p:nvPr/>
        </p:nvCxnSpPr>
        <p:spPr>
          <a:xfrm rot="5400000" flipH="1" flipV="1">
            <a:off x="1785918" y="557214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143108" y="5857892"/>
            <a:ext cx="542928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 flipH="1" flipV="1">
            <a:off x="7250925" y="5536421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Блок-схема: объединение 14"/>
          <p:cNvSpPr/>
          <p:nvPr/>
        </p:nvSpPr>
        <p:spPr>
          <a:xfrm>
            <a:off x="7143768" y="3643314"/>
            <a:ext cx="685800" cy="685800"/>
          </a:xfrm>
          <a:prstGeom prst="flowChartMerg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2893207" y="4036223"/>
            <a:ext cx="214314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6679421" y="3964785"/>
            <a:ext cx="214314" cy="14287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Прочти новые слова.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8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8000" dirty="0" smtClean="0">
                <a:solidFill>
                  <a:schemeClr val="accent3">
                    <a:lumMod val="75000"/>
                  </a:schemeClr>
                </a:solidFill>
              </a:rPr>
              <a:t>   СЕВ      </a:t>
            </a:r>
            <a:r>
              <a:rPr lang="ru-RU" sz="8000" dirty="0" smtClean="0">
                <a:solidFill>
                  <a:schemeClr val="accent6">
                    <a:lumMod val="75000"/>
                  </a:schemeClr>
                </a:solidFill>
              </a:rPr>
              <a:t>СЕЛ</a:t>
            </a:r>
          </a:p>
          <a:p>
            <a:pPr>
              <a:buNone/>
            </a:pPr>
            <a:r>
              <a:rPr lang="ru-RU" sz="8000" dirty="0" smtClean="0"/>
              <a:t>    </a:t>
            </a:r>
            <a:r>
              <a:rPr lang="ru-RU" sz="8000" dirty="0" smtClean="0">
                <a:solidFill>
                  <a:schemeClr val="accent1">
                    <a:lumMod val="75000"/>
                  </a:schemeClr>
                </a:solidFill>
              </a:rPr>
              <a:t>СОР</a:t>
            </a:r>
            <a:r>
              <a:rPr lang="ru-RU" sz="8000" dirty="0" smtClean="0"/>
              <a:t>      </a:t>
            </a:r>
            <a:r>
              <a:rPr lang="ru-RU" sz="8000" dirty="0" smtClean="0">
                <a:solidFill>
                  <a:srgbClr val="C00000"/>
                </a:solidFill>
              </a:rPr>
              <a:t>НОС</a:t>
            </a:r>
            <a:endParaRPr lang="ru-RU" sz="8000" dirty="0">
              <a:solidFill>
                <a:srgbClr val="C000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>
            <a:off x="1214414" y="2714620"/>
            <a:ext cx="1857388" cy="158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0800000">
            <a:off x="4143372" y="2714620"/>
            <a:ext cx="2286016" cy="158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>
            <a:off x="1214414" y="4357694"/>
            <a:ext cx="1928826" cy="158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>
            <a:off x="4286248" y="4357694"/>
            <a:ext cx="2571768" cy="158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49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Сопоставление звуков по звонкости - глухости</vt:lpstr>
      <vt:lpstr>Угадай слово!</vt:lpstr>
      <vt:lpstr>Слайд 3</vt:lpstr>
      <vt:lpstr>Слайд 4</vt:lpstr>
      <vt:lpstr>Слайд 5</vt:lpstr>
      <vt:lpstr>Прочти новые слова.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2013-12-03T13:33:21Z</dcterms:created>
  <dcterms:modified xsi:type="dcterms:W3CDTF">2013-12-03T14:10:51Z</dcterms:modified>
</cp:coreProperties>
</file>