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69" r:id="rId5"/>
    <p:sldId id="25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67" r:id="rId23"/>
    <p:sldId id="26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A7EE7E-553D-4FA5-9537-9757060F5CE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4D7437-92DF-4204-9AB2-F4B7ABE1C005}">
      <dgm:prSet phldrT="[Текст]"/>
      <dgm:spPr/>
      <dgm:t>
        <a:bodyPr/>
        <a:lstStyle/>
        <a:p>
          <a:r>
            <a:rPr lang="ru-RU" dirty="0"/>
            <a:t>предметно - пространственная развивающая образовательная среда </a:t>
          </a:r>
        </a:p>
      </dgm:t>
    </dgm:pt>
    <dgm:pt modelId="{F5D2D1AC-3D57-470A-A0D5-D86F598A31AE}" type="parTrans" cxnId="{78727F18-FF93-49BD-9F0E-4B0044359D51}">
      <dgm:prSet/>
      <dgm:spPr/>
      <dgm:t>
        <a:bodyPr/>
        <a:lstStyle/>
        <a:p>
          <a:endParaRPr lang="ru-RU"/>
        </a:p>
      </dgm:t>
    </dgm:pt>
    <dgm:pt modelId="{35C79FCD-1E03-4050-AD18-540D48315BC5}" type="sibTrans" cxnId="{78727F18-FF93-49BD-9F0E-4B0044359D51}">
      <dgm:prSet/>
      <dgm:spPr/>
      <dgm:t>
        <a:bodyPr/>
        <a:lstStyle/>
        <a:p>
          <a:endParaRPr lang="ru-RU"/>
        </a:p>
      </dgm:t>
    </dgm:pt>
    <dgm:pt modelId="{9242C1F2-F788-4DE1-84FA-EB9EF933D1F0}">
      <dgm:prSet phldrT="[Текст]"/>
      <dgm:spPr/>
      <dgm:t>
        <a:bodyPr/>
        <a:lstStyle/>
        <a:p>
          <a:r>
            <a:rPr lang="ru-RU"/>
            <a:t>характер взаимодействия со взрослым </a:t>
          </a:r>
        </a:p>
      </dgm:t>
    </dgm:pt>
    <dgm:pt modelId="{8210FF26-865F-43DE-99D1-91F43F3DEE74}" type="parTrans" cxnId="{BD55A13F-E4B6-421F-95BA-9DB7EEA13E29}">
      <dgm:prSet/>
      <dgm:spPr/>
      <dgm:t>
        <a:bodyPr/>
        <a:lstStyle/>
        <a:p>
          <a:endParaRPr lang="ru-RU"/>
        </a:p>
      </dgm:t>
    </dgm:pt>
    <dgm:pt modelId="{7EB2A7DC-6F82-4FE2-9FDD-1264E72C6C39}" type="sibTrans" cxnId="{BD55A13F-E4B6-421F-95BA-9DB7EEA13E29}">
      <dgm:prSet/>
      <dgm:spPr/>
      <dgm:t>
        <a:bodyPr/>
        <a:lstStyle/>
        <a:p>
          <a:endParaRPr lang="ru-RU"/>
        </a:p>
      </dgm:t>
    </dgm:pt>
    <dgm:pt modelId="{41B9FC54-16C4-40D0-81C9-C3A95436A490}">
      <dgm:prSet phldrT="[Текст]"/>
      <dgm:spPr/>
      <dgm:t>
        <a:bodyPr/>
        <a:lstStyle/>
        <a:p>
          <a:r>
            <a:rPr lang="ru-RU"/>
            <a:t>характер взаимодействия со сверстниками </a:t>
          </a:r>
        </a:p>
      </dgm:t>
    </dgm:pt>
    <dgm:pt modelId="{A807201D-9FCF-4B2B-BDBA-9794EC9E1A21}" type="parTrans" cxnId="{FB5FBE28-1091-4764-A94F-8760872D4919}">
      <dgm:prSet/>
      <dgm:spPr/>
      <dgm:t>
        <a:bodyPr/>
        <a:lstStyle/>
        <a:p>
          <a:endParaRPr lang="ru-RU"/>
        </a:p>
      </dgm:t>
    </dgm:pt>
    <dgm:pt modelId="{2BDFA67F-73EA-4865-913A-C3E2142882EA}" type="sibTrans" cxnId="{FB5FBE28-1091-4764-A94F-8760872D4919}">
      <dgm:prSet/>
      <dgm:spPr/>
      <dgm:t>
        <a:bodyPr/>
        <a:lstStyle/>
        <a:p>
          <a:endParaRPr lang="ru-RU"/>
        </a:p>
      </dgm:t>
    </dgm:pt>
    <dgm:pt modelId="{5E80B0BF-BEB8-4964-BA01-2A18FA142806}">
      <dgm:prSet phldrT="[Текст]"/>
      <dgm:spPr/>
      <dgm:t>
        <a:bodyPr/>
        <a:lstStyle/>
        <a:p>
          <a:r>
            <a:rPr lang="ru-RU"/>
            <a:t>система отношений ребенка к миру, другим людям, к самому себе </a:t>
          </a:r>
        </a:p>
      </dgm:t>
    </dgm:pt>
    <dgm:pt modelId="{44984764-405F-4E86-886E-FE61E217AA2D}" type="parTrans" cxnId="{3CD3441C-F81D-45A5-BCF1-78F9D5AC3E06}">
      <dgm:prSet/>
      <dgm:spPr/>
      <dgm:t>
        <a:bodyPr/>
        <a:lstStyle/>
        <a:p>
          <a:endParaRPr lang="ru-RU"/>
        </a:p>
      </dgm:t>
    </dgm:pt>
    <dgm:pt modelId="{ACD8C653-5512-4A62-98E6-7ECFCAF1F247}" type="sibTrans" cxnId="{3CD3441C-F81D-45A5-BCF1-78F9D5AC3E06}">
      <dgm:prSet/>
      <dgm:spPr/>
      <dgm:t>
        <a:bodyPr/>
        <a:lstStyle/>
        <a:p>
          <a:endParaRPr lang="ru-RU"/>
        </a:p>
      </dgm:t>
    </dgm:pt>
    <dgm:pt modelId="{ACB8397C-00C7-4F7C-A0BC-675D8F514E61}" type="pres">
      <dgm:prSet presAssocID="{F6A7EE7E-553D-4FA5-9537-9757060F5CE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8BEFB4-2698-44E7-A590-4648E633B276}" type="pres">
      <dgm:prSet presAssocID="{F6A7EE7E-553D-4FA5-9537-9757060F5CEE}" presName="diamond" presStyleLbl="bgShp" presStyleIdx="0" presStyleCnt="1"/>
      <dgm:spPr/>
    </dgm:pt>
    <dgm:pt modelId="{934F0358-5037-40A5-AB2E-9FB32B5DB4B9}" type="pres">
      <dgm:prSet presAssocID="{F6A7EE7E-553D-4FA5-9537-9757060F5CE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3AB0F-44F0-447E-BF3F-462B9367C67A}" type="pres">
      <dgm:prSet presAssocID="{F6A7EE7E-553D-4FA5-9537-9757060F5CE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9A1D9-826F-46DF-8C1B-873BBDCCB3A2}" type="pres">
      <dgm:prSet presAssocID="{F6A7EE7E-553D-4FA5-9537-9757060F5CE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BBFAC-75A7-4CBF-BE37-928EA79BF147}" type="pres">
      <dgm:prSet presAssocID="{F6A7EE7E-553D-4FA5-9537-9757060F5CEE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4C1993-9B37-481B-BC39-6904E9A84509}" type="presOf" srcId="{5E80B0BF-BEB8-4964-BA01-2A18FA142806}" destId="{EECBBFAC-75A7-4CBF-BE37-928EA79BF147}" srcOrd="0" destOrd="0" presId="urn:microsoft.com/office/officeart/2005/8/layout/matrix3"/>
    <dgm:cxn modelId="{78727F18-FF93-49BD-9F0E-4B0044359D51}" srcId="{F6A7EE7E-553D-4FA5-9537-9757060F5CEE}" destId="{514D7437-92DF-4204-9AB2-F4B7ABE1C005}" srcOrd="0" destOrd="0" parTransId="{F5D2D1AC-3D57-470A-A0D5-D86F598A31AE}" sibTransId="{35C79FCD-1E03-4050-AD18-540D48315BC5}"/>
    <dgm:cxn modelId="{3CD3441C-F81D-45A5-BCF1-78F9D5AC3E06}" srcId="{F6A7EE7E-553D-4FA5-9537-9757060F5CEE}" destId="{5E80B0BF-BEB8-4964-BA01-2A18FA142806}" srcOrd="3" destOrd="0" parTransId="{44984764-405F-4E86-886E-FE61E217AA2D}" sibTransId="{ACD8C653-5512-4A62-98E6-7ECFCAF1F247}"/>
    <dgm:cxn modelId="{9AC3CD66-4892-4CB6-B41E-974E7FF64889}" type="presOf" srcId="{514D7437-92DF-4204-9AB2-F4B7ABE1C005}" destId="{934F0358-5037-40A5-AB2E-9FB32B5DB4B9}" srcOrd="0" destOrd="0" presId="urn:microsoft.com/office/officeart/2005/8/layout/matrix3"/>
    <dgm:cxn modelId="{FB5FBE28-1091-4764-A94F-8760872D4919}" srcId="{F6A7EE7E-553D-4FA5-9537-9757060F5CEE}" destId="{41B9FC54-16C4-40D0-81C9-C3A95436A490}" srcOrd="2" destOrd="0" parTransId="{A807201D-9FCF-4B2B-BDBA-9794EC9E1A21}" sibTransId="{2BDFA67F-73EA-4865-913A-C3E2142882EA}"/>
    <dgm:cxn modelId="{C49B8D4F-E004-43EB-844E-E8E2E20BBAFD}" type="presOf" srcId="{41B9FC54-16C4-40D0-81C9-C3A95436A490}" destId="{7259A1D9-826F-46DF-8C1B-873BBDCCB3A2}" srcOrd="0" destOrd="0" presId="urn:microsoft.com/office/officeart/2005/8/layout/matrix3"/>
    <dgm:cxn modelId="{EE25A7B8-91CB-4AE6-A2E9-B60D126BB433}" type="presOf" srcId="{F6A7EE7E-553D-4FA5-9537-9757060F5CEE}" destId="{ACB8397C-00C7-4F7C-A0BC-675D8F514E61}" srcOrd="0" destOrd="0" presId="urn:microsoft.com/office/officeart/2005/8/layout/matrix3"/>
    <dgm:cxn modelId="{D0416AEF-81D7-4CC2-9B6A-EF76862865B4}" type="presOf" srcId="{9242C1F2-F788-4DE1-84FA-EB9EF933D1F0}" destId="{EC93AB0F-44F0-447E-BF3F-462B9367C67A}" srcOrd="0" destOrd="0" presId="urn:microsoft.com/office/officeart/2005/8/layout/matrix3"/>
    <dgm:cxn modelId="{BD55A13F-E4B6-421F-95BA-9DB7EEA13E29}" srcId="{F6A7EE7E-553D-4FA5-9537-9757060F5CEE}" destId="{9242C1F2-F788-4DE1-84FA-EB9EF933D1F0}" srcOrd="1" destOrd="0" parTransId="{8210FF26-865F-43DE-99D1-91F43F3DEE74}" sibTransId="{7EB2A7DC-6F82-4FE2-9FDD-1264E72C6C39}"/>
    <dgm:cxn modelId="{1E6EFED2-4336-44E0-A1E9-C5E1F0A53ABF}" type="presParOf" srcId="{ACB8397C-00C7-4F7C-A0BC-675D8F514E61}" destId="{0E8BEFB4-2698-44E7-A590-4648E633B276}" srcOrd="0" destOrd="0" presId="urn:microsoft.com/office/officeart/2005/8/layout/matrix3"/>
    <dgm:cxn modelId="{51511BE4-9E28-41FC-8773-A88950891C7E}" type="presParOf" srcId="{ACB8397C-00C7-4F7C-A0BC-675D8F514E61}" destId="{934F0358-5037-40A5-AB2E-9FB32B5DB4B9}" srcOrd="1" destOrd="0" presId="urn:microsoft.com/office/officeart/2005/8/layout/matrix3"/>
    <dgm:cxn modelId="{26003D0B-1D74-4531-BE93-4D718E1352CF}" type="presParOf" srcId="{ACB8397C-00C7-4F7C-A0BC-675D8F514E61}" destId="{EC93AB0F-44F0-447E-BF3F-462B9367C67A}" srcOrd="2" destOrd="0" presId="urn:microsoft.com/office/officeart/2005/8/layout/matrix3"/>
    <dgm:cxn modelId="{3904DE07-7C90-4DD2-AC83-B1DB0E4FEE30}" type="presParOf" srcId="{ACB8397C-00C7-4F7C-A0BC-675D8F514E61}" destId="{7259A1D9-826F-46DF-8C1B-873BBDCCB3A2}" srcOrd="3" destOrd="0" presId="urn:microsoft.com/office/officeart/2005/8/layout/matrix3"/>
    <dgm:cxn modelId="{99232EB9-E25F-4065-93E3-74DDA7982735}" type="presParOf" srcId="{ACB8397C-00C7-4F7C-A0BC-675D8F514E61}" destId="{EECBBFAC-75A7-4CBF-BE37-928EA79BF147}" srcOrd="4" destOrd="0" presId="urn:microsoft.com/office/officeart/2005/8/layout/matrix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5AB0DA-8B41-4149-9E86-18FF31A2E8B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F58748-F6A2-4B6E-9731-20912A82EC1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Возможность общения в совместной деятельности детей разного возраста и взрослых  </a:t>
          </a:r>
          <a:endParaRPr lang="ru-RU" b="1" dirty="0">
            <a:solidFill>
              <a:schemeClr val="tx1"/>
            </a:solidFill>
          </a:endParaRPr>
        </a:p>
      </dgm:t>
    </dgm:pt>
    <dgm:pt modelId="{E5C844DE-DDAA-42F8-9BE6-053BBCD3D8AA}" type="parTrans" cxnId="{5F260ACD-7B51-451C-8335-43F8A2C4E2D3}">
      <dgm:prSet/>
      <dgm:spPr/>
      <dgm:t>
        <a:bodyPr/>
        <a:lstStyle/>
        <a:p>
          <a:endParaRPr lang="ru-RU"/>
        </a:p>
      </dgm:t>
    </dgm:pt>
    <dgm:pt modelId="{2212FE1E-1D21-4B10-8A19-B553FCABD48A}" type="sibTrans" cxnId="{5F260ACD-7B51-451C-8335-43F8A2C4E2D3}">
      <dgm:prSet/>
      <dgm:spPr/>
      <dgm:t>
        <a:bodyPr/>
        <a:lstStyle/>
        <a:p>
          <a:endParaRPr lang="ru-RU"/>
        </a:p>
      </dgm:t>
    </dgm:pt>
    <dgm:pt modelId="{A7D9BADB-143B-4258-AC82-D697B03F0CA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Двигательную активность детей </a:t>
          </a:r>
          <a:endParaRPr lang="ru-RU" b="1" dirty="0">
            <a:solidFill>
              <a:schemeClr val="tx1"/>
            </a:solidFill>
          </a:endParaRPr>
        </a:p>
      </dgm:t>
    </dgm:pt>
    <dgm:pt modelId="{07A27EF7-11C3-4BDE-904B-A8E76D3DBD23}" type="parTrans" cxnId="{9F890520-B78E-4756-BB11-3777392CC248}">
      <dgm:prSet/>
      <dgm:spPr/>
      <dgm:t>
        <a:bodyPr/>
        <a:lstStyle/>
        <a:p>
          <a:endParaRPr lang="ru-RU"/>
        </a:p>
      </dgm:t>
    </dgm:pt>
    <dgm:pt modelId="{622FDA9F-F011-4EF6-975A-1FAF80665B8D}" type="sibTrans" cxnId="{9F890520-B78E-4756-BB11-3777392CC248}">
      <dgm:prSet/>
      <dgm:spPr/>
      <dgm:t>
        <a:bodyPr/>
        <a:lstStyle/>
        <a:p>
          <a:endParaRPr lang="ru-RU"/>
        </a:p>
      </dgm:t>
    </dgm:pt>
    <dgm:pt modelId="{52709AB5-3DEB-429A-AF4C-E29C1DE9E99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Условия для инклюзивного образования </a:t>
          </a:r>
          <a:endParaRPr lang="ru-RU" dirty="0"/>
        </a:p>
      </dgm:t>
    </dgm:pt>
    <dgm:pt modelId="{F0DF73DB-F6F8-4814-A048-6D2B9D78A4C9}" type="parTrans" cxnId="{C91BCD69-3608-4C1B-A2B7-531E88F1E80D}">
      <dgm:prSet/>
      <dgm:spPr/>
      <dgm:t>
        <a:bodyPr/>
        <a:lstStyle/>
        <a:p>
          <a:endParaRPr lang="ru-RU"/>
        </a:p>
      </dgm:t>
    </dgm:pt>
    <dgm:pt modelId="{734DFE0C-B0B1-4DA5-8EEF-2FBDDE465EEF}" type="sibTrans" cxnId="{C91BCD69-3608-4C1B-A2B7-531E88F1E80D}">
      <dgm:prSet/>
      <dgm:spPr/>
      <dgm:t>
        <a:bodyPr/>
        <a:lstStyle/>
        <a:p>
          <a:endParaRPr lang="ru-RU"/>
        </a:p>
      </dgm:t>
    </dgm:pt>
    <dgm:pt modelId="{214EFC88-3DB9-4AC1-AAEE-88B696BC99B3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Возможность для уединения </a:t>
          </a:r>
          <a:endParaRPr lang="ru-RU" b="1" dirty="0">
            <a:solidFill>
              <a:schemeClr val="tx1"/>
            </a:solidFill>
          </a:endParaRPr>
        </a:p>
      </dgm:t>
    </dgm:pt>
    <dgm:pt modelId="{B11C5C05-7DDD-47F8-BC47-4221A8C71775}" type="parTrans" cxnId="{C74AD17F-8C3E-41FA-A694-5D58629A96B1}">
      <dgm:prSet/>
      <dgm:spPr/>
      <dgm:t>
        <a:bodyPr/>
        <a:lstStyle/>
        <a:p>
          <a:endParaRPr lang="ru-RU"/>
        </a:p>
      </dgm:t>
    </dgm:pt>
    <dgm:pt modelId="{F25CC48F-BD3A-49B0-84ED-631C6BBBBBFB}" type="sibTrans" cxnId="{C74AD17F-8C3E-41FA-A694-5D58629A96B1}">
      <dgm:prSet/>
      <dgm:spPr/>
      <dgm:t>
        <a:bodyPr/>
        <a:lstStyle/>
        <a:p>
          <a:endParaRPr lang="ru-RU"/>
        </a:p>
      </dgm:t>
    </dgm:pt>
    <dgm:pt modelId="{8D4FF968-461C-45F2-BDB9-CA6A26782A95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Реализацию различных образовательных программ  </a:t>
          </a:r>
          <a:endParaRPr lang="ru-RU" b="1" dirty="0">
            <a:solidFill>
              <a:schemeClr val="tx1"/>
            </a:solidFill>
          </a:endParaRPr>
        </a:p>
      </dgm:t>
    </dgm:pt>
    <dgm:pt modelId="{8A2179AB-5159-4637-A9B4-D83AC34BE802}" type="parTrans" cxnId="{C197A587-D655-4953-8369-95B55802E46F}">
      <dgm:prSet/>
      <dgm:spPr/>
      <dgm:t>
        <a:bodyPr/>
        <a:lstStyle/>
        <a:p>
          <a:endParaRPr lang="ru-RU"/>
        </a:p>
      </dgm:t>
    </dgm:pt>
    <dgm:pt modelId="{B8C5864C-79E4-4E36-BF12-58F7658C34B9}" type="sibTrans" cxnId="{C197A587-D655-4953-8369-95B55802E46F}">
      <dgm:prSet/>
      <dgm:spPr/>
      <dgm:t>
        <a:bodyPr/>
        <a:lstStyle/>
        <a:p>
          <a:endParaRPr lang="ru-RU"/>
        </a:p>
      </dgm:t>
    </dgm:pt>
    <dgm:pt modelId="{009E6C73-63DA-438E-AD4F-D06E106EAB05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Учет национально-культурных, климатических условий</a:t>
          </a:r>
          <a:endParaRPr lang="ru-RU" b="1" dirty="0">
            <a:solidFill>
              <a:schemeClr val="tx1"/>
            </a:solidFill>
          </a:endParaRPr>
        </a:p>
      </dgm:t>
    </dgm:pt>
    <dgm:pt modelId="{40A4F7DD-BBD1-4A8D-B30A-55F1794A4A8C}" type="parTrans" cxnId="{25A9AB91-44D9-4BB4-9FDD-10D06CA94BDC}">
      <dgm:prSet/>
      <dgm:spPr/>
      <dgm:t>
        <a:bodyPr/>
        <a:lstStyle/>
        <a:p>
          <a:endParaRPr lang="ru-RU"/>
        </a:p>
      </dgm:t>
    </dgm:pt>
    <dgm:pt modelId="{C4E8975E-1F47-473A-8177-9002C216E384}" type="sibTrans" cxnId="{25A9AB91-44D9-4BB4-9FDD-10D06CA94BDC}">
      <dgm:prSet/>
      <dgm:spPr/>
      <dgm:t>
        <a:bodyPr/>
        <a:lstStyle/>
        <a:p>
          <a:endParaRPr lang="ru-RU"/>
        </a:p>
      </dgm:t>
    </dgm:pt>
    <dgm:pt modelId="{E15691C0-AF55-4F92-B287-DE2E11B93765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Учет возрастных особенностей группы </a:t>
          </a:r>
          <a:endParaRPr lang="ru-RU" b="1" dirty="0">
            <a:solidFill>
              <a:schemeClr val="tx1"/>
            </a:solidFill>
          </a:endParaRPr>
        </a:p>
      </dgm:t>
    </dgm:pt>
    <dgm:pt modelId="{9B6F9D68-8C2E-47D2-8394-17DA9F36CF35}" type="parTrans" cxnId="{8FAE0982-69E1-4B05-A27E-2EEB3CD12AF7}">
      <dgm:prSet/>
      <dgm:spPr/>
      <dgm:t>
        <a:bodyPr/>
        <a:lstStyle/>
        <a:p>
          <a:endParaRPr lang="ru-RU"/>
        </a:p>
      </dgm:t>
    </dgm:pt>
    <dgm:pt modelId="{F1F87191-EC2C-4761-8579-1412D7D5CEF3}" type="sibTrans" cxnId="{8FAE0982-69E1-4B05-A27E-2EEB3CD12AF7}">
      <dgm:prSet/>
      <dgm:spPr/>
      <dgm:t>
        <a:bodyPr/>
        <a:lstStyle/>
        <a:p>
          <a:endParaRPr lang="ru-RU"/>
        </a:p>
      </dgm:t>
    </dgm:pt>
    <dgm:pt modelId="{3FAAF98E-6EAA-487B-90DD-8D0CA3741269}" type="pres">
      <dgm:prSet presAssocID="{0B5AB0DA-8B41-4149-9E86-18FF31A2E8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30B500-842A-47EE-AE60-E89D53903723}" type="pres">
      <dgm:prSet presAssocID="{7CF58748-F6A2-4B6E-9731-20912A82EC1C}" presName="parentLin" presStyleCnt="0"/>
      <dgm:spPr/>
    </dgm:pt>
    <dgm:pt modelId="{8AD6DBC3-5E28-4D86-AA36-24BD5580C792}" type="pres">
      <dgm:prSet presAssocID="{7CF58748-F6A2-4B6E-9731-20912A82EC1C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88D607A2-C3FF-413F-9C38-BA96B4D9EE83}" type="pres">
      <dgm:prSet presAssocID="{7CF58748-F6A2-4B6E-9731-20912A82EC1C}" presName="parentText" presStyleLbl="node1" presStyleIdx="0" presStyleCnt="7" custScaleX="98391" custScaleY="179067" custLinFactNeighborX="12150" custLinFactNeighborY="-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663B6-E49B-4B03-A8CA-38DC2FA07C30}" type="pres">
      <dgm:prSet presAssocID="{7CF58748-F6A2-4B6E-9731-20912A82EC1C}" presName="negativeSpace" presStyleCnt="0"/>
      <dgm:spPr/>
    </dgm:pt>
    <dgm:pt modelId="{24ED5C68-9384-4DF7-8BE3-B6172F3A01FD}" type="pres">
      <dgm:prSet presAssocID="{7CF58748-F6A2-4B6E-9731-20912A82EC1C}" presName="childText" presStyleLbl="conFgAcc1" presStyleIdx="0" presStyleCnt="7">
        <dgm:presLayoutVars>
          <dgm:bulletEnabled val="1"/>
        </dgm:presLayoutVars>
      </dgm:prSet>
      <dgm:spPr/>
    </dgm:pt>
    <dgm:pt modelId="{6F0C8794-1B10-45C9-9968-E490306D83A7}" type="pres">
      <dgm:prSet presAssocID="{2212FE1E-1D21-4B10-8A19-B553FCABD48A}" presName="spaceBetweenRectangles" presStyleCnt="0"/>
      <dgm:spPr/>
    </dgm:pt>
    <dgm:pt modelId="{5D4F37A5-37B3-43D3-9643-FE31C6CF32EB}" type="pres">
      <dgm:prSet presAssocID="{A7D9BADB-143B-4258-AC82-D697B03F0CAF}" presName="parentLin" presStyleCnt="0"/>
      <dgm:spPr/>
    </dgm:pt>
    <dgm:pt modelId="{7E1F76D9-1F96-490F-9166-CF057654C014}" type="pres">
      <dgm:prSet presAssocID="{A7D9BADB-143B-4258-AC82-D697B03F0CAF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1DA105AF-E0DA-49F9-B108-9A47ABA6CDEF}" type="pres">
      <dgm:prSet presAssocID="{A7D9BADB-143B-4258-AC82-D697B03F0CAF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75C2A-9096-4225-A617-CFB321D79638}" type="pres">
      <dgm:prSet presAssocID="{A7D9BADB-143B-4258-AC82-D697B03F0CAF}" presName="negativeSpace" presStyleCnt="0"/>
      <dgm:spPr/>
    </dgm:pt>
    <dgm:pt modelId="{9FB0456C-5A60-4ABB-A809-BDCB1ABD6248}" type="pres">
      <dgm:prSet presAssocID="{A7D9BADB-143B-4258-AC82-D697B03F0CAF}" presName="childText" presStyleLbl="conFgAcc1" presStyleIdx="1" presStyleCnt="7">
        <dgm:presLayoutVars>
          <dgm:bulletEnabled val="1"/>
        </dgm:presLayoutVars>
      </dgm:prSet>
      <dgm:spPr/>
    </dgm:pt>
    <dgm:pt modelId="{4C83583B-80CD-41BF-89E9-92B871443D5F}" type="pres">
      <dgm:prSet presAssocID="{622FDA9F-F011-4EF6-975A-1FAF80665B8D}" presName="spaceBetweenRectangles" presStyleCnt="0"/>
      <dgm:spPr/>
    </dgm:pt>
    <dgm:pt modelId="{0802F7F3-4C37-435C-9135-FC55A9EE2F2C}" type="pres">
      <dgm:prSet presAssocID="{214EFC88-3DB9-4AC1-AAEE-88B696BC99B3}" presName="parentLin" presStyleCnt="0"/>
      <dgm:spPr/>
    </dgm:pt>
    <dgm:pt modelId="{CEF82409-BF40-458F-8146-FEDFCE39D5C5}" type="pres">
      <dgm:prSet presAssocID="{214EFC88-3DB9-4AC1-AAEE-88B696BC99B3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1FD08C88-AF55-4551-BE3B-EE9C3881DC8A}" type="pres">
      <dgm:prSet presAssocID="{214EFC88-3DB9-4AC1-AAEE-88B696BC99B3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2F3DF3-4D54-4FBC-8F76-7D7D4DE3EE37}" type="pres">
      <dgm:prSet presAssocID="{214EFC88-3DB9-4AC1-AAEE-88B696BC99B3}" presName="negativeSpace" presStyleCnt="0"/>
      <dgm:spPr/>
    </dgm:pt>
    <dgm:pt modelId="{3F337EE1-A345-450B-A41E-A51B635B200F}" type="pres">
      <dgm:prSet presAssocID="{214EFC88-3DB9-4AC1-AAEE-88B696BC99B3}" presName="childText" presStyleLbl="conFgAcc1" presStyleIdx="2" presStyleCnt="7">
        <dgm:presLayoutVars>
          <dgm:bulletEnabled val="1"/>
        </dgm:presLayoutVars>
      </dgm:prSet>
      <dgm:spPr/>
    </dgm:pt>
    <dgm:pt modelId="{6CE9EDFE-88B6-4B86-8EC3-F9737BF342E4}" type="pres">
      <dgm:prSet presAssocID="{F25CC48F-BD3A-49B0-84ED-631C6BBBBBFB}" presName="spaceBetweenRectangles" presStyleCnt="0"/>
      <dgm:spPr/>
    </dgm:pt>
    <dgm:pt modelId="{F54467EC-D3C0-4673-9A5F-32F148940972}" type="pres">
      <dgm:prSet presAssocID="{8D4FF968-461C-45F2-BDB9-CA6A26782A95}" presName="parentLin" presStyleCnt="0"/>
      <dgm:spPr/>
    </dgm:pt>
    <dgm:pt modelId="{B6019C94-5C31-414F-B48C-42F862205B87}" type="pres">
      <dgm:prSet presAssocID="{8D4FF968-461C-45F2-BDB9-CA6A26782A95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35E09358-1CD0-4F9D-8FE9-FFD598995CCC}" type="pres">
      <dgm:prSet presAssocID="{8D4FF968-461C-45F2-BDB9-CA6A26782A95}" presName="parentText" presStyleLbl="node1" presStyleIdx="3" presStyleCnt="7" custLinFactNeighborX="-6542" custLinFactNeighborY="-16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DAB05-65A4-40F6-A0F0-4F7441286552}" type="pres">
      <dgm:prSet presAssocID="{8D4FF968-461C-45F2-BDB9-CA6A26782A95}" presName="negativeSpace" presStyleCnt="0"/>
      <dgm:spPr/>
    </dgm:pt>
    <dgm:pt modelId="{D1863EC0-F70F-4AB0-B8E2-148F85F627B8}" type="pres">
      <dgm:prSet presAssocID="{8D4FF968-461C-45F2-BDB9-CA6A26782A95}" presName="childText" presStyleLbl="conFgAcc1" presStyleIdx="3" presStyleCnt="7">
        <dgm:presLayoutVars>
          <dgm:bulletEnabled val="1"/>
        </dgm:presLayoutVars>
      </dgm:prSet>
      <dgm:spPr/>
    </dgm:pt>
    <dgm:pt modelId="{66E08334-409F-4AEF-BAFF-39CBABA7259E}" type="pres">
      <dgm:prSet presAssocID="{B8C5864C-79E4-4E36-BF12-58F7658C34B9}" presName="spaceBetweenRectangles" presStyleCnt="0"/>
      <dgm:spPr/>
    </dgm:pt>
    <dgm:pt modelId="{F317D917-D0F3-468E-B59D-CCE7ADEF88B4}" type="pres">
      <dgm:prSet presAssocID="{52709AB5-3DEB-429A-AF4C-E29C1DE9E99D}" presName="parentLin" presStyleCnt="0"/>
      <dgm:spPr/>
    </dgm:pt>
    <dgm:pt modelId="{5EE3D525-D769-43F3-B73F-8E44CE63E498}" type="pres">
      <dgm:prSet presAssocID="{52709AB5-3DEB-429A-AF4C-E29C1DE9E99D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858D8A91-D165-4557-8C65-F5F220523CAB}" type="pres">
      <dgm:prSet presAssocID="{52709AB5-3DEB-429A-AF4C-E29C1DE9E99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52532-87CE-4BD5-847A-002158F95D30}" type="pres">
      <dgm:prSet presAssocID="{52709AB5-3DEB-429A-AF4C-E29C1DE9E99D}" presName="negativeSpace" presStyleCnt="0"/>
      <dgm:spPr/>
    </dgm:pt>
    <dgm:pt modelId="{E1005E6E-932B-4FBF-BEA9-86853337BEF5}" type="pres">
      <dgm:prSet presAssocID="{52709AB5-3DEB-429A-AF4C-E29C1DE9E99D}" presName="childText" presStyleLbl="conFgAcc1" presStyleIdx="4" presStyleCnt="7">
        <dgm:presLayoutVars>
          <dgm:bulletEnabled val="1"/>
        </dgm:presLayoutVars>
      </dgm:prSet>
      <dgm:spPr/>
    </dgm:pt>
    <dgm:pt modelId="{A1EBC028-1693-4F76-B4A2-E333EC3C41B9}" type="pres">
      <dgm:prSet presAssocID="{734DFE0C-B0B1-4DA5-8EEF-2FBDDE465EEF}" presName="spaceBetweenRectangles" presStyleCnt="0"/>
      <dgm:spPr/>
    </dgm:pt>
    <dgm:pt modelId="{9675A642-3C2B-4E5B-8102-EA31D455C3D3}" type="pres">
      <dgm:prSet presAssocID="{009E6C73-63DA-438E-AD4F-D06E106EAB05}" presName="parentLin" presStyleCnt="0"/>
      <dgm:spPr/>
    </dgm:pt>
    <dgm:pt modelId="{4E5B2B38-01B4-47F7-88FC-0AFFFA3AACE1}" type="pres">
      <dgm:prSet presAssocID="{009E6C73-63DA-438E-AD4F-D06E106EAB05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A852AC2A-4D40-4B82-9C09-1E45A53B79BE}" type="pres">
      <dgm:prSet presAssocID="{009E6C73-63DA-438E-AD4F-D06E106EAB05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A312A1-5E37-4DB8-AD71-D785D4BC381F}" type="pres">
      <dgm:prSet presAssocID="{009E6C73-63DA-438E-AD4F-D06E106EAB05}" presName="negativeSpace" presStyleCnt="0"/>
      <dgm:spPr/>
    </dgm:pt>
    <dgm:pt modelId="{B5033D71-D4A3-4B76-AB08-C9B2D1918235}" type="pres">
      <dgm:prSet presAssocID="{009E6C73-63DA-438E-AD4F-D06E106EAB05}" presName="childText" presStyleLbl="conFgAcc1" presStyleIdx="5" presStyleCnt="7">
        <dgm:presLayoutVars>
          <dgm:bulletEnabled val="1"/>
        </dgm:presLayoutVars>
      </dgm:prSet>
      <dgm:spPr/>
    </dgm:pt>
    <dgm:pt modelId="{D1F996BD-28A8-4504-8E1A-5931CE96CBD3}" type="pres">
      <dgm:prSet presAssocID="{C4E8975E-1F47-473A-8177-9002C216E384}" presName="spaceBetweenRectangles" presStyleCnt="0"/>
      <dgm:spPr/>
    </dgm:pt>
    <dgm:pt modelId="{728ED2C7-F71E-45A4-AF27-72BC8A07208C}" type="pres">
      <dgm:prSet presAssocID="{E15691C0-AF55-4F92-B287-DE2E11B93765}" presName="parentLin" presStyleCnt="0"/>
      <dgm:spPr/>
    </dgm:pt>
    <dgm:pt modelId="{3BF236B4-9D55-4BAD-98B2-B8F480C8E17A}" type="pres">
      <dgm:prSet presAssocID="{E15691C0-AF55-4F92-B287-DE2E11B93765}" presName="parentLeftMargin" presStyleLbl="node1" presStyleIdx="5" presStyleCnt="7"/>
      <dgm:spPr/>
    </dgm:pt>
    <dgm:pt modelId="{C531D866-8E61-42E1-92B1-50DE1AD3D15E}" type="pres">
      <dgm:prSet presAssocID="{E15691C0-AF55-4F92-B287-DE2E11B93765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526875AE-F74B-45DC-8413-24855F972D53}" type="pres">
      <dgm:prSet presAssocID="{E15691C0-AF55-4F92-B287-DE2E11B93765}" presName="negativeSpace" presStyleCnt="0"/>
      <dgm:spPr/>
    </dgm:pt>
    <dgm:pt modelId="{D6CDDD78-19E8-4077-9116-1A59AAAC85DC}" type="pres">
      <dgm:prSet presAssocID="{E15691C0-AF55-4F92-B287-DE2E11B93765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4E1D9302-02BC-4324-A01E-29E607AFF271}" type="presOf" srcId="{009E6C73-63DA-438E-AD4F-D06E106EAB05}" destId="{4E5B2B38-01B4-47F7-88FC-0AFFFA3AACE1}" srcOrd="0" destOrd="0" presId="urn:microsoft.com/office/officeart/2005/8/layout/list1"/>
    <dgm:cxn modelId="{AC843220-5D30-4E0E-B974-5D6E4CE2DC9D}" type="presOf" srcId="{8D4FF968-461C-45F2-BDB9-CA6A26782A95}" destId="{35E09358-1CD0-4F9D-8FE9-FFD598995CCC}" srcOrd="1" destOrd="0" presId="urn:microsoft.com/office/officeart/2005/8/layout/list1"/>
    <dgm:cxn modelId="{4D7B5EA8-1ED1-4F97-AF57-0D5E502CB70B}" type="presOf" srcId="{0B5AB0DA-8B41-4149-9E86-18FF31A2E8B0}" destId="{3FAAF98E-6EAA-487B-90DD-8D0CA3741269}" srcOrd="0" destOrd="0" presId="urn:microsoft.com/office/officeart/2005/8/layout/list1"/>
    <dgm:cxn modelId="{8381A69D-D075-4118-991B-41972303F966}" type="presOf" srcId="{52709AB5-3DEB-429A-AF4C-E29C1DE9E99D}" destId="{858D8A91-D165-4557-8C65-F5F220523CAB}" srcOrd="1" destOrd="0" presId="urn:microsoft.com/office/officeart/2005/8/layout/list1"/>
    <dgm:cxn modelId="{0AC1BBF1-B80D-45A6-9548-E8A2DFA7CC90}" type="presOf" srcId="{A7D9BADB-143B-4258-AC82-D697B03F0CAF}" destId="{7E1F76D9-1F96-490F-9166-CF057654C014}" srcOrd="0" destOrd="0" presId="urn:microsoft.com/office/officeart/2005/8/layout/list1"/>
    <dgm:cxn modelId="{C197A587-D655-4953-8369-95B55802E46F}" srcId="{0B5AB0DA-8B41-4149-9E86-18FF31A2E8B0}" destId="{8D4FF968-461C-45F2-BDB9-CA6A26782A95}" srcOrd="3" destOrd="0" parTransId="{8A2179AB-5159-4637-A9B4-D83AC34BE802}" sibTransId="{B8C5864C-79E4-4E36-BF12-58F7658C34B9}"/>
    <dgm:cxn modelId="{83E38E9C-1CA7-4A7E-ADF9-2C5D328BC82D}" type="presOf" srcId="{52709AB5-3DEB-429A-AF4C-E29C1DE9E99D}" destId="{5EE3D525-D769-43F3-B73F-8E44CE63E498}" srcOrd="0" destOrd="0" presId="urn:microsoft.com/office/officeart/2005/8/layout/list1"/>
    <dgm:cxn modelId="{83426587-5507-4120-99C8-D01CB8714B5C}" type="presOf" srcId="{A7D9BADB-143B-4258-AC82-D697B03F0CAF}" destId="{1DA105AF-E0DA-49F9-B108-9A47ABA6CDEF}" srcOrd="1" destOrd="0" presId="urn:microsoft.com/office/officeart/2005/8/layout/list1"/>
    <dgm:cxn modelId="{C91BCD69-3608-4C1B-A2B7-531E88F1E80D}" srcId="{0B5AB0DA-8B41-4149-9E86-18FF31A2E8B0}" destId="{52709AB5-3DEB-429A-AF4C-E29C1DE9E99D}" srcOrd="4" destOrd="0" parTransId="{F0DF73DB-F6F8-4814-A048-6D2B9D78A4C9}" sibTransId="{734DFE0C-B0B1-4DA5-8EEF-2FBDDE465EEF}"/>
    <dgm:cxn modelId="{BAFCC5C3-F5BA-470E-926E-7E6156913F66}" type="presOf" srcId="{009E6C73-63DA-438E-AD4F-D06E106EAB05}" destId="{A852AC2A-4D40-4B82-9C09-1E45A53B79BE}" srcOrd="1" destOrd="0" presId="urn:microsoft.com/office/officeart/2005/8/layout/list1"/>
    <dgm:cxn modelId="{9F890520-B78E-4756-BB11-3777392CC248}" srcId="{0B5AB0DA-8B41-4149-9E86-18FF31A2E8B0}" destId="{A7D9BADB-143B-4258-AC82-D697B03F0CAF}" srcOrd="1" destOrd="0" parTransId="{07A27EF7-11C3-4BDE-904B-A8E76D3DBD23}" sibTransId="{622FDA9F-F011-4EF6-975A-1FAF80665B8D}"/>
    <dgm:cxn modelId="{E658CB67-B336-4E05-8088-70E3ABE7C5E2}" type="presOf" srcId="{214EFC88-3DB9-4AC1-AAEE-88B696BC99B3}" destId="{CEF82409-BF40-458F-8146-FEDFCE39D5C5}" srcOrd="0" destOrd="0" presId="urn:microsoft.com/office/officeart/2005/8/layout/list1"/>
    <dgm:cxn modelId="{DA363D3D-53AC-4255-923B-0CECC67DEC51}" type="presOf" srcId="{7CF58748-F6A2-4B6E-9731-20912A82EC1C}" destId="{8AD6DBC3-5E28-4D86-AA36-24BD5580C792}" srcOrd="0" destOrd="0" presId="urn:microsoft.com/office/officeart/2005/8/layout/list1"/>
    <dgm:cxn modelId="{525E52E0-F42B-44F4-A229-EAD81B48A3D3}" type="presOf" srcId="{214EFC88-3DB9-4AC1-AAEE-88B696BC99B3}" destId="{1FD08C88-AF55-4551-BE3B-EE9C3881DC8A}" srcOrd="1" destOrd="0" presId="urn:microsoft.com/office/officeart/2005/8/layout/list1"/>
    <dgm:cxn modelId="{9EE2E400-F8F2-4A71-A57E-9C17F82728A2}" type="presOf" srcId="{8D4FF968-461C-45F2-BDB9-CA6A26782A95}" destId="{B6019C94-5C31-414F-B48C-42F862205B87}" srcOrd="0" destOrd="0" presId="urn:microsoft.com/office/officeart/2005/8/layout/list1"/>
    <dgm:cxn modelId="{8FAE0982-69E1-4B05-A27E-2EEB3CD12AF7}" srcId="{0B5AB0DA-8B41-4149-9E86-18FF31A2E8B0}" destId="{E15691C0-AF55-4F92-B287-DE2E11B93765}" srcOrd="6" destOrd="0" parTransId="{9B6F9D68-8C2E-47D2-8394-17DA9F36CF35}" sibTransId="{F1F87191-EC2C-4761-8579-1412D7D5CEF3}"/>
    <dgm:cxn modelId="{6CFD4B7D-36B1-4AE0-914E-C79D988C4B65}" type="presOf" srcId="{7CF58748-F6A2-4B6E-9731-20912A82EC1C}" destId="{88D607A2-C3FF-413F-9C38-BA96B4D9EE83}" srcOrd="1" destOrd="0" presId="urn:microsoft.com/office/officeart/2005/8/layout/list1"/>
    <dgm:cxn modelId="{23A983A5-F93F-4203-ADB2-FA83BD303A4F}" type="presOf" srcId="{E15691C0-AF55-4F92-B287-DE2E11B93765}" destId="{C531D866-8E61-42E1-92B1-50DE1AD3D15E}" srcOrd="1" destOrd="0" presId="urn:microsoft.com/office/officeart/2005/8/layout/list1"/>
    <dgm:cxn modelId="{25A9AB91-44D9-4BB4-9FDD-10D06CA94BDC}" srcId="{0B5AB0DA-8B41-4149-9E86-18FF31A2E8B0}" destId="{009E6C73-63DA-438E-AD4F-D06E106EAB05}" srcOrd="5" destOrd="0" parTransId="{40A4F7DD-BBD1-4A8D-B30A-55F1794A4A8C}" sibTransId="{C4E8975E-1F47-473A-8177-9002C216E384}"/>
    <dgm:cxn modelId="{C74AD17F-8C3E-41FA-A694-5D58629A96B1}" srcId="{0B5AB0DA-8B41-4149-9E86-18FF31A2E8B0}" destId="{214EFC88-3DB9-4AC1-AAEE-88B696BC99B3}" srcOrd="2" destOrd="0" parTransId="{B11C5C05-7DDD-47F8-BC47-4221A8C71775}" sibTransId="{F25CC48F-BD3A-49B0-84ED-631C6BBBBBFB}"/>
    <dgm:cxn modelId="{5F260ACD-7B51-451C-8335-43F8A2C4E2D3}" srcId="{0B5AB0DA-8B41-4149-9E86-18FF31A2E8B0}" destId="{7CF58748-F6A2-4B6E-9731-20912A82EC1C}" srcOrd="0" destOrd="0" parTransId="{E5C844DE-DDAA-42F8-9BE6-053BBCD3D8AA}" sibTransId="{2212FE1E-1D21-4B10-8A19-B553FCABD48A}"/>
    <dgm:cxn modelId="{A22218BD-5D29-4DF4-A495-D07CDFE0CF9A}" type="presOf" srcId="{E15691C0-AF55-4F92-B287-DE2E11B93765}" destId="{3BF236B4-9D55-4BAD-98B2-B8F480C8E17A}" srcOrd="0" destOrd="0" presId="urn:microsoft.com/office/officeart/2005/8/layout/list1"/>
    <dgm:cxn modelId="{CED7413F-2A02-4AB1-AFCA-824000BF49EA}" type="presParOf" srcId="{3FAAF98E-6EAA-487B-90DD-8D0CA3741269}" destId="{5530B500-842A-47EE-AE60-E89D53903723}" srcOrd="0" destOrd="0" presId="urn:microsoft.com/office/officeart/2005/8/layout/list1"/>
    <dgm:cxn modelId="{6FD6EDB7-8CF0-4638-8E8B-1580F20680AB}" type="presParOf" srcId="{5530B500-842A-47EE-AE60-E89D53903723}" destId="{8AD6DBC3-5E28-4D86-AA36-24BD5580C792}" srcOrd="0" destOrd="0" presId="urn:microsoft.com/office/officeart/2005/8/layout/list1"/>
    <dgm:cxn modelId="{FFE07AD1-713F-4328-AE49-6480E130F430}" type="presParOf" srcId="{5530B500-842A-47EE-AE60-E89D53903723}" destId="{88D607A2-C3FF-413F-9C38-BA96B4D9EE83}" srcOrd="1" destOrd="0" presId="urn:microsoft.com/office/officeart/2005/8/layout/list1"/>
    <dgm:cxn modelId="{480C6595-59AE-4261-A24A-F2E8E9735E11}" type="presParOf" srcId="{3FAAF98E-6EAA-487B-90DD-8D0CA3741269}" destId="{F12663B6-E49B-4B03-A8CA-38DC2FA07C30}" srcOrd="1" destOrd="0" presId="urn:microsoft.com/office/officeart/2005/8/layout/list1"/>
    <dgm:cxn modelId="{A6A470FD-0A50-48C8-835B-DFD53D465DCC}" type="presParOf" srcId="{3FAAF98E-6EAA-487B-90DD-8D0CA3741269}" destId="{24ED5C68-9384-4DF7-8BE3-B6172F3A01FD}" srcOrd="2" destOrd="0" presId="urn:microsoft.com/office/officeart/2005/8/layout/list1"/>
    <dgm:cxn modelId="{871A89AB-48E7-4F54-BA91-4D307C04B4D7}" type="presParOf" srcId="{3FAAF98E-6EAA-487B-90DD-8D0CA3741269}" destId="{6F0C8794-1B10-45C9-9968-E490306D83A7}" srcOrd="3" destOrd="0" presId="urn:microsoft.com/office/officeart/2005/8/layout/list1"/>
    <dgm:cxn modelId="{97741D1C-232E-46DE-99A7-8B8AD869AAAF}" type="presParOf" srcId="{3FAAF98E-6EAA-487B-90DD-8D0CA3741269}" destId="{5D4F37A5-37B3-43D3-9643-FE31C6CF32EB}" srcOrd="4" destOrd="0" presId="urn:microsoft.com/office/officeart/2005/8/layout/list1"/>
    <dgm:cxn modelId="{2A2E74FB-6680-4492-925B-7AC0F1387E15}" type="presParOf" srcId="{5D4F37A5-37B3-43D3-9643-FE31C6CF32EB}" destId="{7E1F76D9-1F96-490F-9166-CF057654C014}" srcOrd="0" destOrd="0" presId="urn:microsoft.com/office/officeart/2005/8/layout/list1"/>
    <dgm:cxn modelId="{F242ADF0-D04B-420F-A4B7-2FBB004DD156}" type="presParOf" srcId="{5D4F37A5-37B3-43D3-9643-FE31C6CF32EB}" destId="{1DA105AF-E0DA-49F9-B108-9A47ABA6CDEF}" srcOrd="1" destOrd="0" presId="urn:microsoft.com/office/officeart/2005/8/layout/list1"/>
    <dgm:cxn modelId="{242AE055-0908-467A-8A9E-746A86919354}" type="presParOf" srcId="{3FAAF98E-6EAA-487B-90DD-8D0CA3741269}" destId="{0B375C2A-9096-4225-A617-CFB321D79638}" srcOrd="5" destOrd="0" presId="urn:microsoft.com/office/officeart/2005/8/layout/list1"/>
    <dgm:cxn modelId="{44866293-F412-49B6-8225-0671F3390D9C}" type="presParOf" srcId="{3FAAF98E-6EAA-487B-90DD-8D0CA3741269}" destId="{9FB0456C-5A60-4ABB-A809-BDCB1ABD6248}" srcOrd="6" destOrd="0" presId="urn:microsoft.com/office/officeart/2005/8/layout/list1"/>
    <dgm:cxn modelId="{99045B67-4D77-4CDC-810C-E5B7B5472B70}" type="presParOf" srcId="{3FAAF98E-6EAA-487B-90DD-8D0CA3741269}" destId="{4C83583B-80CD-41BF-89E9-92B871443D5F}" srcOrd="7" destOrd="0" presId="urn:microsoft.com/office/officeart/2005/8/layout/list1"/>
    <dgm:cxn modelId="{A3314949-BAD9-46FF-A721-B63D818C8BF3}" type="presParOf" srcId="{3FAAF98E-6EAA-487B-90DD-8D0CA3741269}" destId="{0802F7F3-4C37-435C-9135-FC55A9EE2F2C}" srcOrd="8" destOrd="0" presId="urn:microsoft.com/office/officeart/2005/8/layout/list1"/>
    <dgm:cxn modelId="{F00634C5-35F0-4F80-BA4E-5BD736F6B388}" type="presParOf" srcId="{0802F7F3-4C37-435C-9135-FC55A9EE2F2C}" destId="{CEF82409-BF40-458F-8146-FEDFCE39D5C5}" srcOrd="0" destOrd="0" presId="urn:microsoft.com/office/officeart/2005/8/layout/list1"/>
    <dgm:cxn modelId="{4321979B-70DC-469C-A4EE-C1E1F0E8BE8F}" type="presParOf" srcId="{0802F7F3-4C37-435C-9135-FC55A9EE2F2C}" destId="{1FD08C88-AF55-4551-BE3B-EE9C3881DC8A}" srcOrd="1" destOrd="0" presId="urn:microsoft.com/office/officeart/2005/8/layout/list1"/>
    <dgm:cxn modelId="{CD6B3B41-5774-47D6-973E-2FF1B45440F1}" type="presParOf" srcId="{3FAAF98E-6EAA-487B-90DD-8D0CA3741269}" destId="{0A2F3DF3-4D54-4FBC-8F76-7D7D4DE3EE37}" srcOrd="9" destOrd="0" presId="urn:microsoft.com/office/officeart/2005/8/layout/list1"/>
    <dgm:cxn modelId="{E6D6EDAD-BB37-4748-9AE2-AF17B33DB82A}" type="presParOf" srcId="{3FAAF98E-6EAA-487B-90DD-8D0CA3741269}" destId="{3F337EE1-A345-450B-A41E-A51B635B200F}" srcOrd="10" destOrd="0" presId="urn:microsoft.com/office/officeart/2005/8/layout/list1"/>
    <dgm:cxn modelId="{3D8293E1-B863-41F3-A6BD-44689A18908A}" type="presParOf" srcId="{3FAAF98E-6EAA-487B-90DD-8D0CA3741269}" destId="{6CE9EDFE-88B6-4B86-8EC3-F9737BF342E4}" srcOrd="11" destOrd="0" presId="urn:microsoft.com/office/officeart/2005/8/layout/list1"/>
    <dgm:cxn modelId="{4FCB294F-FC77-4137-8F14-F9AEFE905586}" type="presParOf" srcId="{3FAAF98E-6EAA-487B-90DD-8D0CA3741269}" destId="{F54467EC-D3C0-4673-9A5F-32F148940972}" srcOrd="12" destOrd="0" presId="urn:microsoft.com/office/officeart/2005/8/layout/list1"/>
    <dgm:cxn modelId="{1B91C7C6-728F-4B43-A1F9-E329E6B3B094}" type="presParOf" srcId="{F54467EC-D3C0-4673-9A5F-32F148940972}" destId="{B6019C94-5C31-414F-B48C-42F862205B87}" srcOrd="0" destOrd="0" presId="urn:microsoft.com/office/officeart/2005/8/layout/list1"/>
    <dgm:cxn modelId="{DFF5ED80-9BD7-4861-A441-757DCD59F02E}" type="presParOf" srcId="{F54467EC-D3C0-4673-9A5F-32F148940972}" destId="{35E09358-1CD0-4F9D-8FE9-FFD598995CCC}" srcOrd="1" destOrd="0" presId="urn:microsoft.com/office/officeart/2005/8/layout/list1"/>
    <dgm:cxn modelId="{5698CD75-F009-4CB8-AA06-B35E009E0B1E}" type="presParOf" srcId="{3FAAF98E-6EAA-487B-90DD-8D0CA3741269}" destId="{FF3DAB05-65A4-40F6-A0F0-4F7441286552}" srcOrd="13" destOrd="0" presId="urn:microsoft.com/office/officeart/2005/8/layout/list1"/>
    <dgm:cxn modelId="{640AAB88-D9AC-4152-93D3-9F0DE3B77658}" type="presParOf" srcId="{3FAAF98E-6EAA-487B-90DD-8D0CA3741269}" destId="{D1863EC0-F70F-4AB0-B8E2-148F85F627B8}" srcOrd="14" destOrd="0" presId="urn:microsoft.com/office/officeart/2005/8/layout/list1"/>
    <dgm:cxn modelId="{4C739199-F36B-4920-B75A-7693C00485C1}" type="presParOf" srcId="{3FAAF98E-6EAA-487B-90DD-8D0CA3741269}" destId="{66E08334-409F-4AEF-BAFF-39CBABA7259E}" srcOrd="15" destOrd="0" presId="urn:microsoft.com/office/officeart/2005/8/layout/list1"/>
    <dgm:cxn modelId="{49791FB7-453D-4FF2-83B6-0122096FD2B9}" type="presParOf" srcId="{3FAAF98E-6EAA-487B-90DD-8D0CA3741269}" destId="{F317D917-D0F3-468E-B59D-CCE7ADEF88B4}" srcOrd="16" destOrd="0" presId="urn:microsoft.com/office/officeart/2005/8/layout/list1"/>
    <dgm:cxn modelId="{BCC9464B-5431-481E-ABA5-2701B43C205F}" type="presParOf" srcId="{F317D917-D0F3-468E-B59D-CCE7ADEF88B4}" destId="{5EE3D525-D769-43F3-B73F-8E44CE63E498}" srcOrd="0" destOrd="0" presId="urn:microsoft.com/office/officeart/2005/8/layout/list1"/>
    <dgm:cxn modelId="{1FE652AB-21C5-4948-99BD-D1CD53A8CF50}" type="presParOf" srcId="{F317D917-D0F3-468E-B59D-CCE7ADEF88B4}" destId="{858D8A91-D165-4557-8C65-F5F220523CAB}" srcOrd="1" destOrd="0" presId="urn:microsoft.com/office/officeart/2005/8/layout/list1"/>
    <dgm:cxn modelId="{707DF092-658E-420F-A662-602B4785F823}" type="presParOf" srcId="{3FAAF98E-6EAA-487B-90DD-8D0CA3741269}" destId="{0D152532-87CE-4BD5-847A-002158F95D30}" srcOrd="17" destOrd="0" presId="urn:microsoft.com/office/officeart/2005/8/layout/list1"/>
    <dgm:cxn modelId="{336EDD8C-6913-4AC3-8279-1F592019E52A}" type="presParOf" srcId="{3FAAF98E-6EAA-487B-90DD-8D0CA3741269}" destId="{E1005E6E-932B-4FBF-BEA9-86853337BEF5}" srcOrd="18" destOrd="0" presId="urn:microsoft.com/office/officeart/2005/8/layout/list1"/>
    <dgm:cxn modelId="{E6CB7AB2-5183-418F-BF36-FD7585BB5363}" type="presParOf" srcId="{3FAAF98E-6EAA-487B-90DD-8D0CA3741269}" destId="{A1EBC028-1693-4F76-B4A2-E333EC3C41B9}" srcOrd="19" destOrd="0" presId="urn:microsoft.com/office/officeart/2005/8/layout/list1"/>
    <dgm:cxn modelId="{FE174E90-3368-4106-98F8-A6A26E9C428A}" type="presParOf" srcId="{3FAAF98E-6EAA-487B-90DD-8D0CA3741269}" destId="{9675A642-3C2B-4E5B-8102-EA31D455C3D3}" srcOrd="20" destOrd="0" presId="urn:microsoft.com/office/officeart/2005/8/layout/list1"/>
    <dgm:cxn modelId="{CD93677D-9BC4-47A2-8FE0-CCFF58A3EECD}" type="presParOf" srcId="{9675A642-3C2B-4E5B-8102-EA31D455C3D3}" destId="{4E5B2B38-01B4-47F7-88FC-0AFFFA3AACE1}" srcOrd="0" destOrd="0" presId="urn:microsoft.com/office/officeart/2005/8/layout/list1"/>
    <dgm:cxn modelId="{60725C0D-145A-44C6-9D5B-50F177414341}" type="presParOf" srcId="{9675A642-3C2B-4E5B-8102-EA31D455C3D3}" destId="{A852AC2A-4D40-4B82-9C09-1E45A53B79BE}" srcOrd="1" destOrd="0" presId="urn:microsoft.com/office/officeart/2005/8/layout/list1"/>
    <dgm:cxn modelId="{5E568F93-684E-4209-BED0-5676834EE30F}" type="presParOf" srcId="{3FAAF98E-6EAA-487B-90DD-8D0CA3741269}" destId="{06A312A1-5E37-4DB8-AD71-D785D4BC381F}" srcOrd="21" destOrd="0" presId="urn:microsoft.com/office/officeart/2005/8/layout/list1"/>
    <dgm:cxn modelId="{5AAFCF0C-51B6-4591-A1F8-CE616A3328AF}" type="presParOf" srcId="{3FAAF98E-6EAA-487B-90DD-8D0CA3741269}" destId="{B5033D71-D4A3-4B76-AB08-C9B2D1918235}" srcOrd="22" destOrd="0" presId="urn:microsoft.com/office/officeart/2005/8/layout/list1"/>
    <dgm:cxn modelId="{EF219A62-4D05-4E9E-8C25-16FEC7BB7F90}" type="presParOf" srcId="{3FAAF98E-6EAA-487B-90DD-8D0CA3741269}" destId="{D1F996BD-28A8-4504-8E1A-5931CE96CBD3}" srcOrd="23" destOrd="0" presId="urn:microsoft.com/office/officeart/2005/8/layout/list1"/>
    <dgm:cxn modelId="{453F3907-500E-4474-B103-CBFFA37DB62E}" type="presParOf" srcId="{3FAAF98E-6EAA-487B-90DD-8D0CA3741269}" destId="{728ED2C7-F71E-45A4-AF27-72BC8A07208C}" srcOrd="24" destOrd="0" presId="urn:microsoft.com/office/officeart/2005/8/layout/list1"/>
    <dgm:cxn modelId="{2214F1AB-646D-4B8E-8E91-A07417C962BF}" type="presParOf" srcId="{728ED2C7-F71E-45A4-AF27-72BC8A07208C}" destId="{3BF236B4-9D55-4BAD-98B2-B8F480C8E17A}" srcOrd="0" destOrd="0" presId="urn:microsoft.com/office/officeart/2005/8/layout/list1"/>
    <dgm:cxn modelId="{35BE9EA6-4541-4FAA-9BC8-6D9D09520FAB}" type="presParOf" srcId="{728ED2C7-F71E-45A4-AF27-72BC8A07208C}" destId="{C531D866-8E61-42E1-92B1-50DE1AD3D15E}" srcOrd="1" destOrd="0" presId="urn:microsoft.com/office/officeart/2005/8/layout/list1"/>
    <dgm:cxn modelId="{F0905981-FC1F-4D9C-BDEE-A93915CD208F}" type="presParOf" srcId="{3FAAF98E-6EAA-487B-90DD-8D0CA3741269}" destId="{526875AE-F74B-45DC-8413-24855F972D53}" srcOrd="25" destOrd="0" presId="urn:microsoft.com/office/officeart/2005/8/layout/list1"/>
    <dgm:cxn modelId="{3FF04F53-740F-40D7-9566-A711D81BC8E4}" type="presParOf" srcId="{3FAAF98E-6EAA-487B-90DD-8D0CA3741269}" destId="{D6CDDD78-19E8-4077-9116-1A59AAAC85DC}" srcOrd="26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CAB9B3-EE8B-44B9-AEE8-38933700714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071862-7977-4B9B-AF84-0130917F95F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Содержательно- насыщенной </a:t>
          </a:r>
          <a:endParaRPr lang="ru-RU" b="1" dirty="0">
            <a:solidFill>
              <a:schemeClr val="tx1"/>
            </a:solidFill>
          </a:endParaRPr>
        </a:p>
      </dgm:t>
    </dgm:pt>
    <dgm:pt modelId="{48F87BDD-95E6-4C58-98BB-973F58AE70FF}" type="parTrans" cxnId="{89E57F29-5753-4C97-A640-6CF922A7D360}">
      <dgm:prSet/>
      <dgm:spPr/>
      <dgm:t>
        <a:bodyPr/>
        <a:lstStyle/>
        <a:p>
          <a:endParaRPr lang="ru-RU"/>
        </a:p>
      </dgm:t>
    </dgm:pt>
    <dgm:pt modelId="{184F45B1-C375-4C19-A0EB-E1517216C865}" type="sibTrans" cxnId="{89E57F29-5753-4C97-A640-6CF922A7D360}">
      <dgm:prSet/>
      <dgm:spPr/>
      <dgm:t>
        <a:bodyPr/>
        <a:lstStyle/>
        <a:p>
          <a:endParaRPr lang="ru-RU"/>
        </a:p>
      </dgm:t>
    </dgm:pt>
    <dgm:pt modelId="{FE8C791A-70D5-4C22-B596-7E29F8415F9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Трансформируемой </a:t>
          </a:r>
          <a:endParaRPr lang="ru-RU" b="1" dirty="0">
            <a:solidFill>
              <a:schemeClr val="tx1"/>
            </a:solidFill>
          </a:endParaRPr>
        </a:p>
      </dgm:t>
    </dgm:pt>
    <dgm:pt modelId="{6B49371F-EDD1-4729-811C-90258E899562}" type="parTrans" cxnId="{7FD3E711-2FB4-4224-AF33-592B49B62103}">
      <dgm:prSet/>
      <dgm:spPr/>
      <dgm:t>
        <a:bodyPr/>
        <a:lstStyle/>
        <a:p>
          <a:endParaRPr lang="ru-RU"/>
        </a:p>
      </dgm:t>
    </dgm:pt>
    <dgm:pt modelId="{C2793E17-0CDB-4E93-A807-E16BF0EAF92F}" type="sibTrans" cxnId="{7FD3E711-2FB4-4224-AF33-592B49B62103}">
      <dgm:prSet/>
      <dgm:spPr/>
      <dgm:t>
        <a:bodyPr/>
        <a:lstStyle/>
        <a:p>
          <a:endParaRPr lang="ru-RU"/>
        </a:p>
      </dgm:t>
    </dgm:pt>
    <dgm:pt modelId="{244D0357-0084-4D71-95B7-E60DB8DD876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Вариативной </a:t>
          </a:r>
          <a:endParaRPr lang="ru-RU" b="1" dirty="0">
            <a:solidFill>
              <a:schemeClr val="tx1"/>
            </a:solidFill>
          </a:endParaRPr>
        </a:p>
      </dgm:t>
    </dgm:pt>
    <dgm:pt modelId="{1936B852-C848-460A-AC1E-99277DFDC7BE}" type="parTrans" cxnId="{B1205D11-D9D4-473A-9DF8-84FB551B456E}">
      <dgm:prSet/>
      <dgm:spPr/>
      <dgm:t>
        <a:bodyPr/>
        <a:lstStyle/>
        <a:p>
          <a:endParaRPr lang="ru-RU"/>
        </a:p>
      </dgm:t>
    </dgm:pt>
    <dgm:pt modelId="{93D2C909-CFDA-4D75-A19D-A118D19717F1}" type="sibTrans" cxnId="{B1205D11-D9D4-473A-9DF8-84FB551B456E}">
      <dgm:prSet/>
      <dgm:spPr/>
      <dgm:t>
        <a:bodyPr/>
        <a:lstStyle/>
        <a:p>
          <a:endParaRPr lang="ru-RU"/>
        </a:p>
      </dgm:t>
    </dgm:pt>
    <dgm:pt modelId="{37213D54-94DB-4559-AC28-3857B18CB824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Безопасной </a:t>
          </a:r>
          <a:endParaRPr lang="ru-RU" b="1" dirty="0">
            <a:solidFill>
              <a:schemeClr val="tx1"/>
            </a:solidFill>
          </a:endParaRPr>
        </a:p>
      </dgm:t>
    </dgm:pt>
    <dgm:pt modelId="{722E16E9-0D64-430A-B462-B487B015E571}" type="parTrans" cxnId="{A97F41CE-1F96-4F49-AACE-E21134F8A31D}">
      <dgm:prSet/>
      <dgm:spPr/>
    </dgm:pt>
    <dgm:pt modelId="{0A45E1DA-E819-436D-940A-2F73975240F6}" type="sibTrans" cxnId="{A97F41CE-1F96-4F49-AACE-E21134F8A31D}">
      <dgm:prSet/>
      <dgm:spPr/>
    </dgm:pt>
    <dgm:pt modelId="{E8B9D31E-DC7C-42D1-A3A6-7712731E780F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Полифункциональной </a:t>
          </a:r>
          <a:endParaRPr lang="ru-RU" b="1" dirty="0">
            <a:solidFill>
              <a:schemeClr val="tx1"/>
            </a:solidFill>
          </a:endParaRPr>
        </a:p>
      </dgm:t>
    </dgm:pt>
    <dgm:pt modelId="{C5CA656B-235E-4893-BEC4-D5589B7D21B7}" type="parTrans" cxnId="{66C0EEEC-3BC7-4FEE-A5B7-32F94EBF0DE9}">
      <dgm:prSet/>
      <dgm:spPr/>
    </dgm:pt>
    <dgm:pt modelId="{3A8A45A1-39A6-4CF0-845C-3A6404634B8B}" type="sibTrans" cxnId="{66C0EEEC-3BC7-4FEE-A5B7-32F94EBF0DE9}">
      <dgm:prSet/>
      <dgm:spPr/>
    </dgm:pt>
    <dgm:pt modelId="{5A827F8D-3D97-48E5-B453-CF30A3F23F9A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Доступной </a:t>
          </a:r>
          <a:endParaRPr lang="ru-RU" b="1" dirty="0">
            <a:solidFill>
              <a:schemeClr val="tx1"/>
            </a:solidFill>
          </a:endParaRPr>
        </a:p>
      </dgm:t>
    </dgm:pt>
    <dgm:pt modelId="{746FA0C1-5032-465A-8C7C-4CD86D544865}" type="parTrans" cxnId="{370C1A1B-3D02-4FA1-9A3D-813B7148AA0B}">
      <dgm:prSet/>
      <dgm:spPr/>
    </dgm:pt>
    <dgm:pt modelId="{4E5DB958-AF6C-4453-AFCB-D3A187EE7317}" type="sibTrans" cxnId="{370C1A1B-3D02-4FA1-9A3D-813B7148AA0B}">
      <dgm:prSet/>
      <dgm:spPr/>
    </dgm:pt>
    <dgm:pt modelId="{FD06524A-3789-4CDA-ACC9-11BC0A8DF6C2}" type="pres">
      <dgm:prSet presAssocID="{47CAB9B3-EE8B-44B9-AEE8-389337007146}" presName="linear" presStyleCnt="0">
        <dgm:presLayoutVars>
          <dgm:dir/>
          <dgm:animLvl val="lvl"/>
          <dgm:resizeHandles val="exact"/>
        </dgm:presLayoutVars>
      </dgm:prSet>
      <dgm:spPr/>
    </dgm:pt>
    <dgm:pt modelId="{5374376E-396D-4445-86D9-571C473E4A0E}" type="pres">
      <dgm:prSet presAssocID="{A7071862-7977-4B9B-AF84-0130917F95F3}" presName="parentLin" presStyleCnt="0"/>
      <dgm:spPr/>
    </dgm:pt>
    <dgm:pt modelId="{4A832C99-B139-4A27-AF28-02E92F6C34CD}" type="pres">
      <dgm:prSet presAssocID="{A7071862-7977-4B9B-AF84-0130917F95F3}" presName="parentLeftMargin" presStyleLbl="node1" presStyleIdx="0" presStyleCnt="6"/>
      <dgm:spPr/>
    </dgm:pt>
    <dgm:pt modelId="{E080E732-EE93-4419-9A00-F990725CE7EB}" type="pres">
      <dgm:prSet presAssocID="{A7071862-7977-4B9B-AF84-0130917F95F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7F6B69B-D55B-4256-8774-70A72679AA92}" type="pres">
      <dgm:prSet presAssocID="{A7071862-7977-4B9B-AF84-0130917F95F3}" presName="negativeSpace" presStyleCnt="0"/>
      <dgm:spPr/>
    </dgm:pt>
    <dgm:pt modelId="{7F1E84C6-E2FE-40C5-B16B-4780D28720CE}" type="pres">
      <dgm:prSet presAssocID="{A7071862-7977-4B9B-AF84-0130917F95F3}" presName="childText" presStyleLbl="conFgAcc1" presStyleIdx="0" presStyleCnt="6">
        <dgm:presLayoutVars>
          <dgm:bulletEnabled val="1"/>
        </dgm:presLayoutVars>
      </dgm:prSet>
      <dgm:spPr/>
    </dgm:pt>
    <dgm:pt modelId="{F5C6A41F-CD4A-4F1C-A7B4-3DF04F259EA1}" type="pres">
      <dgm:prSet presAssocID="{184F45B1-C375-4C19-A0EB-E1517216C865}" presName="spaceBetweenRectangles" presStyleCnt="0"/>
      <dgm:spPr/>
    </dgm:pt>
    <dgm:pt modelId="{9DC98469-B735-4648-80C3-3509845530BD}" type="pres">
      <dgm:prSet presAssocID="{FE8C791A-70D5-4C22-B596-7E29F8415F99}" presName="parentLin" presStyleCnt="0"/>
      <dgm:spPr/>
    </dgm:pt>
    <dgm:pt modelId="{F2E17445-9271-4C8C-90F7-888BD81397EE}" type="pres">
      <dgm:prSet presAssocID="{FE8C791A-70D5-4C22-B596-7E29F8415F99}" presName="parentLeftMargin" presStyleLbl="node1" presStyleIdx="0" presStyleCnt="6"/>
      <dgm:spPr/>
    </dgm:pt>
    <dgm:pt modelId="{9A82BB0E-18B2-4811-ACD5-ADF18C5ADC4D}" type="pres">
      <dgm:prSet presAssocID="{FE8C791A-70D5-4C22-B596-7E29F8415F9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5FE16CE-B1BE-44FE-BCB6-88668DE452BE}" type="pres">
      <dgm:prSet presAssocID="{FE8C791A-70D5-4C22-B596-7E29F8415F99}" presName="negativeSpace" presStyleCnt="0"/>
      <dgm:spPr/>
    </dgm:pt>
    <dgm:pt modelId="{83D5E7FF-F0EB-4164-B381-AA5DA303C4F0}" type="pres">
      <dgm:prSet presAssocID="{FE8C791A-70D5-4C22-B596-7E29F8415F99}" presName="childText" presStyleLbl="conFgAcc1" presStyleIdx="1" presStyleCnt="6">
        <dgm:presLayoutVars>
          <dgm:bulletEnabled val="1"/>
        </dgm:presLayoutVars>
      </dgm:prSet>
      <dgm:spPr/>
    </dgm:pt>
    <dgm:pt modelId="{13698257-D6B3-4493-94E4-6773E8D26B96}" type="pres">
      <dgm:prSet presAssocID="{C2793E17-0CDB-4E93-A807-E16BF0EAF92F}" presName="spaceBetweenRectangles" presStyleCnt="0"/>
      <dgm:spPr/>
    </dgm:pt>
    <dgm:pt modelId="{63C96E29-4E88-48EC-B7E9-2C7B6EB3CD6D}" type="pres">
      <dgm:prSet presAssocID="{E8B9D31E-DC7C-42D1-A3A6-7712731E780F}" presName="parentLin" presStyleCnt="0"/>
      <dgm:spPr/>
    </dgm:pt>
    <dgm:pt modelId="{F93AF978-CA94-4895-B583-620D6E5FA7D6}" type="pres">
      <dgm:prSet presAssocID="{E8B9D31E-DC7C-42D1-A3A6-7712731E780F}" presName="parentLeftMargin" presStyleLbl="node1" presStyleIdx="1" presStyleCnt="6"/>
      <dgm:spPr/>
    </dgm:pt>
    <dgm:pt modelId="{A0C3D6E5-401A-4DF4-A98B-DDB169067D1E}" type="pres">
      <dgm:prSet presAssocID="{E8B9D31E-DC7C-42D1-A3A6-7712731E780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063DFB3-1AE9-491E-9DE3-C4377153A4A4}" type="pres">
      <dgm:prSet presAssocID="{E8B9D31E-DC7C-42D1-A3A6-7712731E780F}" presName="negativeSpace" presStyleCnt="0"/>
      <dgm:spPr/>
    </dgm:pt>
    <dgm:pt modelId="{83853268-D658-4C1E-BE54-891813F644C9}" type="pres">
      <dgm:prSet presAssocID="{E8B9D31E-DC7C-42D1-A3A6-7712731E780F}" presName="childText" presStyleLbl="conFgAcc1" presStyleIdx="2" presStyleCnt="6">
        <dgm:presLayoutVars>
          <dgm:bulletEnabled val="1"/>
        </dgm:presLayoutVars>
      </dgm:prSet>
      <dgm:spPr/>
    </dgm:pt>
    <dgm:pt modelId="{73E22159-E6BD-4471-B27C-09CF47F1FFB3}" type="pres">
      <dgm:prSet presAssocID="{3A8A45A1-39A6-4CF0-845C-3A6404634B8B}" presName="spaceBetweenRectangles" presStyleCnt="0"/>
      <dgm:spPr/>
    </dgm:pt>
    <dgm:pt modelId="{EBBEE6EC-DA43-4220-ADE6-9807A9BD43E0}" type="pres">
      <dgm:prSet presAssocID="{244D0357-0084-4D71-95B7-E60DB8DD8767}" presName="parentLin" presStyleCnt="0"/>
      <dgm:spPr/>
    </dgm:pt>
    <dgm:pt modelId="{56933BE9-C679-4D1C-8FF0-4AF543FAD1DD}" type="pres">
      <dgm:prSet presAssocID="{244D0357-0084-4D71-95B7-E60DB8DD8767}" presName="parentLeftMargin" presStyleLbl="node1" presStyleIdx="2" presStyleCnt="6"/>
      <dgm:spPr/>
    </dgm:pt>
    <dgm:pt modelId="{B1D74003-3588-48E3-B43B-5501A5BF4DE9}" type="pres">
      <dgm:prSet presAssocID="{244D0357-0084-4D71-95B7-E60DB8DD876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D74553C-BD1D-4266-B337-5319E108CEDB}" type="pres">
      <dgm:prSet presAssocID="{244D0357-0084-4D71-95B7-E60DB8DD8767}" presName="negativeSpace" presStyleCnt="0"/>
      <dgm:spPr/>
    </dgm:pt>
    <dgm:pt modelId="{8DCBF896-4CDA-4C0E-843F-040F46621164}" type="pres">
      <dgm:prSet presAssocID="{244D0357-0084-4D71-95B7-E60DB8DD8767}" presName="childText" presStyleLbl="conFgAcc1" presStyleIdx="3" presStyleCnt="6">
        <dgm:presLayoutVars>
          <dgm:bulletEnabled val="1"/>
        </dgm:presLayoutVars>
      </dgm:prSet>
      <dgm:spPr/>
    </dgm:pt>
    <dgm:pt modelId="{BA5361D6-0455-417A-97F1-5A1469785973}" type="pres">
      <dgm:prSet presAssocID="{93D2C909-CFDA-4D75-A19D-A118D19717F1}" presName="spaceBetweenRectangles" presStyleCnt="0"/>
      <dgm:spPr/>
    </dgm:pt>
    <dgm:pt modelId="{5ACA12B0-E71E-487A-B8C3-1369E9A9E395}" type="pres">
      <dgm:prSet presAssocID="{5A827F8D-3D97-48E5-B453-CF30A3F23F9A}" presName="parentLin" presStyleCnt="0"/>
      <dgm:spPr/>
    </dgm:pt>
    <dgm:pt modelId="{157A5723-FA46-4F01-8E91-779AF9E65B3F}" type="pres">
      <dgm:prSet presAssocID="{5A827F8D-3D97-48E5-B453-CF30A3F23F9A}" presName="parentLeftMargin" presStyleLbl="node1" presStyleIdx="3" presStyleCnt="6"/>
      <dgm:spPr/>
    </dgm:pt>
    <dgm:pt modelId="{F617D202-87CD-4CD8-8DEF-E4807CA5CC5F}" type="pres">
      <dgm:prSet presAssocID="{5A827F8D-3D97-48E5-B453-CF30A3F23F9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13C851D-AF06-4F6F-89AA-C663CC8635E0}" type="pres">
      <dgm:prSet presAssocID="{5A827F8D-3D97-48E5-B453-CF30A3F23F9A}" presName="negativeSpace" presStyleCnt="0"/>
      <dgm:spPr/>
    </dgm:pt>
    <dgm:pt modelId="{35EE2A2D-8722-4206-ABDD-118646EB8AFF}" type="pres">
      <dgm:prSet presAssocID="{5A827F8D-3D97-48E5-B453-CF30A3F23F9A}" presName="childText" presStyleLbl="conFgAcc1" presStyleIdx="4" presStyleCnt="6">
        <dgm:presLayoutVars>
          <dgm:bulletEnabled val="1"/>
        </dgm:presLayoutVars>
      </dgm:prSet>
      <dgm:spPr/>
    </dgm:pt>
    <dgm:pt modelId="{22FB07DB-C50A-43D4-A2FE-D734A8B4D239}" type="pres">
      <dgm:prSet presAssocID="{4E5DB958-AF6C-4453-AFCB-D3A187EE7317}" presName="spaceBetweenRectangles" presStyleCnt="0"/>
      <dgm:spPr/>
    </dgm:pt>
    <dgm:pt modelId="{046D2D8A-2235-490D-9DD2-9802C762334F}" type="pres">
      <dgm:prSet presAssocID="{37213D54-94DB-4559-AC28-3857B18CB824}" presName="parentLin" presStyleCnt="0"/>
      <dgm:spPr/>
    </dgm:pt>
    <dgm:pt modelId="{AC660F32-F39A-43B8-BCB0-92391F5E4959}" type="pres">
      <dgm:prSet presAssocID="{37213D54-94DB-4559-AC28-3857B18CB824}" presName="parentLeftMargin" presStyleLbl="node1" presStyleIdx="4" presStyleCnt="6"/>
      <dgm:spPr/>
    </dgm:pt>
    <dgm:pt modelId="{245B6F1B-3C7D-4EDC-BB1B-A91DE69DBC39}" type="pres">
      <dgm:prSet presAssocID="{37213D54-94DB-4559-AC28-3857B18CB824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FCA9387-4D7D-4BE3-87D2-C808823DE827}" type="pres">
      <dgm:prSet presAssocID="{37213D54-94DB-4559-AC28-3857B18CB824}" presName="negativeSpace" presStyleCnt="0"/>
      <dgm:spPr/>
    </dgm:pt>
    <dgm:pt modelId="{83FFD861-07CD-459D-AB86-9CA02E658C65}" type="pres">
      <dgm:prSet presAssocID="{37213D54-94DB-4559-AC28-3857B18CB82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56C9A7F-6309-40ED-8648-4178B65054FB}" type="presOf" srcId="{37213D54-94DB-4559-AC28-3857B18CB824}" destId="{245B6F1B-3C7D-4EDC-BB1B-A91DE69DBC39}" srcOrd="1" destOrd="0" presId="urn:microsoft.com/office/officeart/2005/8/layout/list1"/>
    <dgm:cxn modelId="{89A55FAD-A57C-4544-B526-7BBBE52A8B55}" type="presOf" srcId="{E8B9D31E-DC7C-42D1-A3A6-7712731E780F}" destId="{A0C3D6E5-401A-4DF4-A98B-DDB169067D1E}" srcOrd="1" destOrd="0" presId="urn:microsoft.com/office/officeart/2005/8/layout/list1"/>
    <dgm:cxn modelId="{0C7C175C-2BD1-48FF-BF73-DD05CEAC41B5}" type="presOf" srcId="{E8B9D31E-DC7C-42D1-A3A6-7712731E780F}" destId="{F93AF978-CA94-4895-B583-620D6E5FA7D6}" srcOrd="0" destOrd="0" presId="urn:microsoft.com/office/officeart/2005/8/layout/list1"/>
    <dgm:cxn modelId="{8252BE2A-3C02-4091-98A0-5F22ED5A49BB}" type="presOf" srcId="{37213D54-94DB-4559-AC28-3857B18CB824}" destId="{AC660F32-F39A-43B8-BCB0-92391F5E4959}" srcOrd="0" destOrd="0" presId="urn:microsoft.com/office/officeart/2005/8/layout/list1"/>
    <dgm:cxn modelId="{370C1A1B-3D02-4FA1-9A3D-813B7148AA0B}" srcId="{47CAB9B3-EE8B-44B9-AEE8-389337007146}" destId="{5A827F8D-3D97-48E5-B453-CF30A3F23F9A}" srcOrd="4" destOrd="0" parTransId="{746FA0C1-5032-465A-8C7C-4CD86D544865}" sibTransId="{4E5DB958-AF6C-4453-AFCB-D3A187EE7317}"/>
    <dgm:cxn modelId="{7F625915-1C00-495E-93F8-3EAEDB8A8065}" type="presOf" srcId="{5A827F8D-3D97-48E5-B453-CF30A3F23F9A}" destId="{F617D202-87CD-4CD8-8DEF-E4807CA5CC5F}" srcOrd="1" destOrd="0" presId="urn:microsoft.com/office/officeart/2005/8/layout/list1"/>
    <dgm:cxn modelId="{CE3A3787-9C5E-4CD0-9E09-F8118E2A53BC}" type="presOf" srcId="{FE8C791A-70D5-4C22-B596-7E29F8415F99}" destId="{9A82BB0E-18B2-4811-ACD5-ADF18C5ADC4D}" srcOrd="1" destOrd="0" presId="urn:microsoft.com/office/officeart/2005/8/layout/list1"/>
    <dgm:cxn modelId="{4A949DE7-1C4A-4FB5-9DEE-8C8B9C1A4CC2}" type="presOf" srcId="{FE8C791A-70D5-4C22-B596-7E29F8415F99}" destId="{F2E17445-9271-4C8C-90F7-888BD81397EE}" srcOrd="0" destOrd="0" presId="urn:microsoft.com/office/officeart/2005/8/layout/list1"/>
    <dgm:cxn modelId="{02CA22FA-70C0-434C-91AE-5701564F3B4C}" type="presOf" srcId="{244D0357-0084-4D71-95B7-E60DB8DD8767}" destId="{B1D74003-3588-48E3-B43B-5501A5BF4DE9}" srcOrd="1" destOrd="0" presId="urn:microsoft.com/office/officeart/2005/8/layout/list1"/>
    <dgm:cxn modelId="{7FD3E711-2FB4-4224-AF33-592B49B62103}" srcId="{47CAB9B3-EE8B-44B9-AEE8-389337007146}" destId="{FE8C791A-70D5-4C22-B596-7E29F8415F99}" srcOrd="1" destOrd="0" parTransId="{6B49371F-EDD1-4729-811C-90258E899562}" sibTransId="{C2793E17-0CDB-4E93-A807-E16BF0EAF92F}"/>
    <dgm:cxn modelId="{F2B5DE5C-3FDF-4B95-9356-EAD3B03F86E8}" type="presOf" srcId="{244D0357-0084-4D71-95B7-E60DB8DD8767}" destId="{56933BE9-C679-4D1C-8FF0-4AF543FAD1DD}" srcOrd="0" destOrd="0" presId="urn:microsoft.com/office/officeart/2005/8/layout/list1"/>
    <dgm:cxn modelId="{AEFA57AC-94E6-49EB-B91C-D15268861F8B}" type="presOf" srcId="{A7071862-7977-4B9B-AF84-0130917F95F3}" destId="{4A832C99-B139-4A27-AF28-02E92F6C34CD}" srcOrd="0" destOrd="0" presId="urn:microsoft.com/office/officeart/2005/8/layout/list1"/>
    <dgm:cxn modelId="{89E57F29-5753-4C97-A640-6CF922A7D360}" srcId="{47CAB9B3-EE8B-44B9-AEE8-389337007146}" destId="{A7071862-7977-4B9B-AF84-0130917F95F3}" srcOrd="0" destOrd="0" parTransId="{48F87BDD-95E6-4C58-98BB-973F58AE70FF}" sibTransId="{184F45B1-C375-4C19-A0EB-E1517216C865}"/>
    <dgm:cxn modelId="{D6797A3B-EA26-48D2-AC90-8B9102406B6B}" type="presOf" srcId="{5A827F8D-3D97-48E5-B453-CF30A3F23F9A}" destId="{157A5723-FA46-4F01-8E91-779AF9E65B3F}" srcOrd="0" destOrd="0" presId="urn:microsoft.com/office/officeart/2005/8/layout/list1"/>
    <dgm:cxn modelId="{B1205D11-D9D4-473A-9DF8-84FB551B456E}" srcId="{47CAB9B3-EE8B-44B9-AEE8-389337007146}" destId="{244D0357-0084-4D71-95B7-E60DB8DD8767}" srcOrd="3" destOrd="0" parTransId="{1936B852-C848-460A-AC1E-99277DFDC7BE}" sibTransId="{93D2C909-CFDA-4D75-A19D-A118D19717F1}"/>
    <dgm:cxn modelId="{A97F41CE-1F96-4F49-AACE-E21134F8A31D}" srcId="{47CAB9B3-EE8B-44B9-AEE8-389337007146}" destId="{37213D54-94DB-4559-AC28-3857B18CB824}" srcOrd="5" destOrd="0" parTransId="{722E16E9-0D64-430A-B462-B487B015E571}" sibTransId="{0A45E1DA-E819-436D-940A-2F73975240F6}"/>
    <dgm:cxn modelId="{190F1032-66C5-48A2-AE5F-337CEF15547D}" type="presOf" srcId="{A7071862-7977-4B9B-AF84-0130917F95F3}" destId="{E080E732-EE93-4419-9A00-F990725CE7EB}" srcOrd="1" destOrd="0" presId="urn:microsoft.com/office/officeart/2005/8/layout/list1"/>
    <dgm:cxn modelId="{2ECAC373-14B0-49BC-984C-F8D2F63EC17C}" type="presOf" srcId="{47CAB9B3-EE8B-44B9-AEE8-389337007146}" destId="{FD06524A-3789-4CDA-ACC9-11BC0A8DF6C2}" srcOrd="0" destOrd="0" presId="urn:microsoft.com/office/officeart/2005/8/layout/list1"/>
    <dgm:cxn modelId="{66C0EEEC-3BC7-4FEE-A5B7-32F94EBF0DE9}" srcId="{47CAB9B3-EE8B-44B9-AEE8-389337007146}" destId="{E8B9D31E-DC7C-42D1-A3A6-7712731E780F}" srcOrd="2" destOrd="0" parTransId="{C5CA656B-235E-4893-BEC4-D5589B7D21B7}" sibTransId="{3A8A45A1-39A6-4CF0-845C-3A6404634B8B}"/>
    <dgm:cxn modelId="{882B1A11-E4CC-4C6E-90C7-F9E0AA4E0301}" type="presParOf" srcId="{FD06524A-3789-4CDA-ACC9-11BC0A8DF6C2}" destId="{5374376E-396D-4445-86D9-571C473E4A0E}" srcOrd="0" destOrd="0" presId="urn:microsoft.com/office/officeart/2005/8/layout/list1"/>
    <dgm:cxn modelId="{5111B823-46B7-4E0C-8925-F2C279D2FE88}" type="presParOf" srcId="{5374376E-396D-4445-86D9-571C473E4A0E}" destId="{4A832C99-B139-4A27-AF28-02E92F6C34CD}" srcOrd="0" destOrd="0" presId="urn:microsoft.com/office/officeart/2005/8/layout/list1"/>
    <dgm:cxn modelId="{651AB775-4149-4AB2-9AC0-2179119446F8}" type="presParOf" srcId="{5374376E-396D-4445-86D9-571C473E4A0E}" destId="{E080E732-EE93-4419-9A00-F990725CE7EB}" srcOrd="1" destOrd="0" presId="urn:microsoft.com/office/officeart/2005/8/layout/list1"/>
    <dgm:cxn modelId="{DEB063B0-A551-4F0F-BE0D-57EE52D6A984}" type="presParOf" srcId="{FD06524A-3789-4CDA-ACC9-11BC0A8DF6C2}" destId="{F7F6B69B-D55B-4256-8774-70A72679AA92}" srcOrd="1" destOrd="0" presId="urn:microsoft.com/office/officeart/2005/8/layout/list1"/>
    <dgm:cxn modelId="{C948DE65-EAB2-42A8-83DB-6ADA06D5AF0C}" type="presParOf" srcId="{FD06524A-3789-4CDA-ACC9-11BC0A8DF6C2}" destId="{7F1E84C6-E2FE-40C5-B16B-4780D28720CE}" srcOrd="2" destOrd="0" presId="urn:microsoft.com/office/officeart/2005/8/layout/list1"/>
    <dgm:cxn modelId="{305E048F-FC54-42FB-BF53-C424618616ED}" type="presParOf" srcId="{FD06524A-3789-4CDA-ACC9-11BC0A8DF6C2}" destId="{F5C6A41F-CD4A-4F1C-A7B4-3DF04F259EA1}" srcOrd="3" destOrd="0" presId="urn:microsoft.com/office/officeart/2005/8/layout/list1"/>
    <dgm:cxn modelId="{D6B474F9-7214-48DA-A327-8301BD05FBAB}" type="presParOf" srcId="{FD06524A-3789-4CDA-ACC9-11BC0A8DF6C2}" destId="{9DC98469-B735-4648-80C3-3509845530BD}" srcOrd="4" destOrd="0" presId="urn:microsoft.com/office/officeart/2005/8/layout/list1"/>
    <dgm:cxn modelId="{CE1DEDD0-EC36-446A-8AB4-BA3FC36FDD12}" type="presParOf" srcId="{9DC98469-B735-4648-80C3-3509845530BD}" destId="{F2E17445-9271-4C8C-90F7-888BD81397EE}" srcOrd="0" destOrd="0" presId="urn:microsoft.com/office/officeart/2005/8/layout/list1"/>
    <dgm:cxn modelId="{95E463F4-D491-418D-82D8-1BCEDED58248}" type="presParOf" srcId="{9DC98469-B735-4648-80C3-3509845530BD}" destId="{9A82BB0E-18B2-4811-ACD5-ADF18C5ADC4D}" srcOrd="1" destOrd="0" presId="urn:microsoft.com/office/officeart/2005/8/layout/list1"/>
    <dgm:cxn modelId="{6027A042-8F41-4E8C-951B-2AE9F4FDF016}" type="presParOf" srcId="{FD06524A-3789-4CDA-ACC9-11BC0A8DF6C2}" destId="{C5FE16CE-B1BE-44FE-BCB6-88668DE452BE}" srcOrd="5" destOrd="0" presId="urn:microsoft.com/office/officeart/2005/8/layout/list1"/>
    <dgm:cxn modelId="{06DA3E88-B571-4E4E-B6D6-BC9B45A7714E}" type="presParOf" srcId="{FD06524A-3789-4CDA-ACC9-11BC0A8DF6C2}" destId="{83D5E7FF-F0EB-4164-B381-AA5DA303C4F0}" srcOrd="6" destOrd="0" presId="urn:microsoft.com/office/officeart/2005/8/layout/list1"/>
    <dgm:cxn modelId="{79EBFF0D-E2AF-4F73-97C6-2C4659F9F19D}" type="presParOf" srcId="{FD06524A-3789-4CDA-ACC9-11BC0A8DF6C2}" destId="{13698257-D6B3-4493-94E4-6773E8D26B96}" srcOrd="7" destOrd="0" presId="urn:microsoft.com/office/officeart/2005/8/layout/list1"/>
    <dgm:cxn modelId="{5A645331-0F1E-4159-97EC-8A1F8C388BA8}" type="presParOf" srcId="{FD06524A-3789-4CDA-ACC9-11BC0A8DF6C2}" destId="{63C96E29-4E88-48EC-B7E9-2C7B6EB3CD6D}" srcOrd="8" destOrd="0" presId="urn:microsoft.com/office/officeart/2005/8/layout/list1"/>
    <dgm:cxn modelId="{7AB5B6C3-B5C0-4666-8A07-F1BDC9371AC5}" type="presParOf" srcId="{63C96E29-4E88-48EC-B7E9-2C7B6EB3CD6D}" destId="{F93AF978-CA94-4895-B583-620D6E5FA7D6}" srcOrd="0" destOrd="0" presId="urn:microsoft.com/office/officeart/2005/8/layout/list1"/>
    <dgm:cxn modelId="{8C7FD852-1DDB-454C-9E83-208F94D00E2A}" type="presParOf" srcId="{63C96E29-4E88-48EC-B7E9-2C7B6EB3CD6D}" destId="{A0C3D6E5-401A-4DF4-A98B-DDB169067D1E}" srcOrd="1" destOrd="0" presId="urn:microsoft.com/office/officeart/2005/8/layout/list1"/>
    <dgm:cxn modelId="{505A2D36-711F-4F96-8EBD-F78F4D3CFB5F}" type="presParOf" srcId="{FD06524A-3789-4CDA-ACC9-11BC0A8DF6C2}" destId="{7063DFB3-1AE9-491E-9DE3-C4377153A4A4}" srcOrd="9" destOrd="0" presId="urn:microsoft.com/office/officeart/2005/8/layout/list1"/>
    <dgm:cxn modelId="{210658F9-D093-4B54-BDE8-FA36E8CDB321}" type="presParOf" srcId="{FD06524A-3789-4CDA-ACC9-11BC0A8DF6C2}" destId="{83853268-D658-4C1E-BE54-891813F644C9}" srcOrd="10" destOrd="0" presId="urn:microsoft.com/office/officeart/2005/8/layout/list1"/>
    <dgm:cxn modelId="{FB995D95-F08D-454D-9FC4-AB5DDFDF3FA8}" type="presParOf" srcId="{FD06524A-3789-4CDA-ACC9-11BC0A8DF6C2}" destId="{73E22159-E6BD-4471-B27C-09CF47F1FFB3}" srcOrd="11" destOrd="0" presId="urn:microsoft.com/office/officeart/2005/8/layout/list1"/>
    <dgm:cxn modelId="{FB12917D-3006-40DC-A81C-8E296FA36ED1}" type="presParOf" srcId="{FD06524A-3789-4CDA-ACC9-11BC0A8DF6C2}" destId="{EBBEE6EC-DA43-4220-ADE6-9807A9BD43E0}" srcOrd="12" destOrd="0" presId="urn:microsoft.com/office/officeart/2005/8/layout/list1"/>
    <dgm:cxn modelId="{FC2966A9-C403-4C55-A379-7E71DBB2E1FC}" type="presParOf" srcId="{EBBEE6EC-DA43-4220-ADE6-9807A9BD43E0}" destId="{56933BE9-C679-4D1C-8FF0-4AF543FAD1DD}" srcOrd="0" destOrd="0" presId="urn:microsoft.com/office/officeart/2005/8/layout/list1"/>
    <dgm:cxn modelId="{208D7C6D-8539-4963-B8EB-D1419FFB4CD4}" type="presParOf" srcId="{EBBEE6EC-DA43-4220-ADE6-9807A9BD43E0}" destId="{B1D74003-3588-48E3-B43B-5501A5BF4DE9}" srcOrd="1" destOrd="0" presId="urn:microsoft.com/office/officeart/2005/8/layout/list1"/>
    <dgm:cxn modelId="{63380605-D150-4E6E-9AE7-382FAE459D4D}" type="presParOf" srcId="{FD06524A-3789-4CDA-ACC9-11BC0A8DF6C2}" destId="{9D74553C-BD1D-4266-B337-5319E108CEDB}" srcOrd="13" destOrd="0" presId="urn:microsoft.com/office/officeart/2005/8/layout/list1"/>
    <dgm:cxn modelId="{6718CCF0-4F88-468F-870D-1B3610D4BD23}" type="presParOf" srcId="{FD06524A-3789-4CDA-ACC9-11BC0A8DF6C2}" destId="{8DCBF896-4CDA-4C0E-843F-040F46621164}" srcOrd="14" destOrd="0" presId="urn:microsoft.com/office/officeart/2005/8/layout/list1"/>
    <dgm:cxn modelId="{2B8D5954-A00C-44BC-939B-2DDF30ABF4DC}" type="presParOf" srcId="{FD06524A-3789-4CDA-ACC9-11BC0A8DF6C2}" destId="{BA5361D6-0455-417A-97F1-5A1469785973}" srcOrd="15" destOrd="0" presId="urn:microsoft.com/office/officeart/2005/8/layout/list1"/>
    <dgm:cxn modelId="{AE0FDA4C-32C2-4C1A-9BB7-C567CE25638E}" type="presParOf" srcId="{FD06524A-3789-4CDA-ACC9-11BC0A8DF6C2}" destId="{5ACA12B0-E71E-487A-B8C3-1369E9A9E395}" srcOrd="16" destOrd="0" presId="urn:microsoft.com/office/officeart/2005/8/layout/list1"/>
    <dgm:cxn modelId="{B66C0789-7E06-4B57-993D-1CBDB0139C38}" type="presParOf" srcId="{5ACA12B0-E71E-487A-B8C3-1369E9A9E395}" destId="{157A5723-FA46-4F01-8E91-779AF9E65B3F}" srcOrd="0" destOrd="0" presId="urn:microsoft.com/office/officeart/2005/8/layout/list1"/>
    <dgm:cxn modelId="{1407F313-E421-47E2-8FCC-9A664543D7BA}" type="presParOf" srcId="{5ACA12B0-E71E-487A-B8C3-1369E9A9E395}" destId="{F617D202-87CD-4CD8-8DEF-E4807CA5CC5F}" srcOrd="1" destOrd="0" presId="urn:microsoft.com/office/officeart/2005/8/layout/list1"/>
    <dgm:cxn modelId="{1AE8E4B9-1A26-4D51-9918-6CCCE9D3F826}" type="presParOf" srcId="{FD06524A-3789-4CDA-ACC9-11BC0A8DF6C2}" destId="{A13C851D-AF06-4F6F-89AA-C663CC8635E0}" srcOrd="17" destOrd="0" presId="urn:microsoft.com/office/officeart/2005/8/layout/list1"/>
    <dgm:cxn modelId="{F7BC0B54-EDCD-446B-AE08-4753C089D321}" type="presParOf" srcId="{FD06524A-3789-4CDA-ACC9-11BC0A8DF6C2}" destId="{35EE2A2D-8722-4206-ABDD-118646EB8AFF}" srcOrd="18" destOrd="0" presId="urn:microsoft.com/office/officeart/2005/8/layout/list1"/>
    <dgm:cxn modelId="{B97E8036-823A-4DEA-99C3-3E8EC5D24FBE}" type="presParOf" srcId="{FD06524A-3789-4CDA-ACC9-11BC0A8DF6C2}" destId="{22FB07DB-C50A-43D4-A2FE-D734A8B4D239}" srcOrd="19" destOrd="0" presId="urn:microsoft.com/office/officeart/2005/8/layout/list1"/>
    <dgm:cxn modelId="{3C143728-B59E-42DC-A1A2-778CAB60ED61}" type="presParOf" srcId="{FD06524A-3789-4CDA-ACC9-11BC0A8DF6C2}" destId="{046D2D8A-2235-490D-9DD2-9802C762334F}" srcOrd="20" destOrd="0" presId="urn:microsoft.com/office/officeart/2005/8/layout/list1"/>
    <dgm:cxn modelId="{A329CC0A-F857-40AD-BF0E-9D5298BC8DFC}" type="presParOf" srcId="{046D2D8A-2235-490D-9DD2-9802C762334F}" destId="{AC660F32-F39A-43B8-BCB0-92391F5E4959}" srcOrd="0" destOrd="0" presId="urn:microsoft.com/office/officeart/2005/8/layout/list1"/>
    <dgm:cxn modelId="{BD0136F9-4EC3-4931-86E1-50965A3D80A0}" type="presParOf" srcId="{046D2D8A-2235-490D-9DD2-9802C762334F}" destId="{245B6F1B-3C7D-4EDC-BB1B-A91DE69DBC39}" srcOrd="1" destOrd="0" presId="urn:microsoft.com/office/officeart/2005/8/layout/list1"/>
    <dgm:cxn modelId="{BD04C1CD-8DE1-4873-BF2A-089FF7F416D4}" type="presParOf" srcId="{FD06524A-3789-4CDA-ACC9-11BC0A8DF6C2}" destId="{EFCA9387-4D7D-4BE3-87D2-C808823DE827}" srcOrd="21" destOrd="0" presId="urn:microsoft.com/office/officeart/2005/8/layout/list1"/>
    <dgm:cxn modelId="{F10D1999-8858-4BC0-A7B4-8A5C82F73F67}" type="presParOf" srcId="{FD06524A-3789-4CDA-ACC9-11BC0A8DF6C2}" destId="{83FFD861-07CD-459D-AB86-9CA02E658C65}" srcOrd="22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5DD53D-BC67-49FE-B4BA-C869E9621D2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422043-FDDB-41C0-B7CB-4E608B8684B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Социально- коммуникативное развитие </a:t>
          </a:r>
          <a:endParaRPr lang="ru-RU" b="1" dirty="0">
            <a:solidFill>
              <a:schemeClr val="tx1"/>
            </a:solidFill>
          </a:endParaRPr>
        </a:p>
      </dgm:t>
    </dgm:pt>
    <dgm:pt modelId="{16C0A7D9-4E73-4579-BE9A-A8C300C9711F}" type="parTrans" cxnId="{9A8F4E2E-464F-42B8-BE01-EF6ADBDD40DA}">
      <dgm:prSet/>
      <dgm:spPr/>
      <dgm:t>
        <a:bodyPr/>
        <a:lstStyle/>
        <a:p>
          <a:endParaRPr lang="ru-RU"/>
        </a:p>
      </dgm:t>
    </dgm:pt>
    <dgm:pt modelId="{897AAC4B-4931-4A4A-A3E8-2B9DA6B51A54}" type="sibTrans" cxnId="{9A8F4E2E-464F-42B8-BE01-EF6ADBDD40DA}">
      <dgm:prSet/>
      <dgm:spPr/>
      <dgm:t>
        <a:bodyPr/>
        <a:lstStyle/>
        <a:p>
          <a:endParaRPr lang="ru-RU"/>
        </a:p>
      </dgm:t>
    </dgm:pt>
    <dgm:pt modelId="{D22186C7-DC5F-42E7-8ACC-FC721B020E1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Речевое развитие </a:t>
          </a:r>
          <a:endParaRPr lang="ru-RU" b="1" dirty="0">
            <a:solidFill>
              <a:schemeClr val="tx1"/>
            </a:solidFill>
          </a:endParaRPr>
        </a:p>
      </dgm:t>
    </dgm:pt>
    <dgm:pt modelId="{C09A38B2-0F55-42ED-8FFC-E5DE066324CB}" type="parTrans" cxnId="{E13CC4FF-BDEF-4874-894A-51628A9854D2}">
      <dgm:prSet/>
      <dgm:spPr/>
      <dgm:t>
        <a:bodyPr/>
        <a:lstStyle/>
        <a:p>
          <a:endParaRPr lang="ru-RU"/>
        </a:p>
      </dgm:t>
    </dgm:pt>
    <dgm:pt modelId="{D9F33A66-5C0C-42F3-8CB8-A133C82CF472}" type="sibTrans" cxnId="{E13CC4FF-BDEF-4874-894A-51628A9854D2}">
      <dgm:prSet/>
      <dgm:spPr/>
      <dgm:t>
        <a:bodyPr/>
        <a:lstStyle/>
        <a:p>
          <a:endParaRPr lang="ru-RU"/>
        </a:p>
      </dgm:t>
    </dgm:pt>
    <dgm:pt modelId="{122CE11B-4B04-45E1-8C91-E76DA3066C6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Физическое развитие </a:t>
          </a:r>
          <a:endParaRPr lang="ru-RU" b="1" dirty="0">
            <a:solidFill>
              <a:schemeClr val="tx1"/>
            </a:solidFill>
          </a:endParaRPr>
        </a:p>
      </dgm:t>
    </dgm:pt>
    <dgm:pt modelId="{2820C981-3ADF-423E-A9A5-68E6E996CD2E}" type="parTrans" cxnId="{AF3AFF60-DC7F-40F1-9C79-9A4F59646191}">
      <dgm:prSet/>
      <dgm:spPr/>
      <dgm:t>
        <a:bodyPr/>
        <a:lstStyle/>
        <a:p>
          <a:endParaRPr lang="ru-RU"/>
        </a:p>
      </dgm:t>
    </dgm:pt>
    <dgm:pt modelId="{0F238EF6-1EF7-4E67-91A9-9E0F33DA2741}" type="sibTrans" cxnId="{AF3AFF60-DC7F-40F1-9C79-9A4F59646191}">
      <dgm:prSet/>
      <dgm:spPr/>
      <dgm:t>
        <a:bodyPr/>
        <a:lstStyle/>
        <a:p>
          <a:endParaRPr lang="ru-RU"/>
        </a:p>
      </dgm:t>
    </dgm:pt>
    <dgm:pt modelId="{176CFB22-4A75-4B25-BD0E-61B6F3FBB74A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Художественно- эстетическое развитие </a:t>
          </a:r>
          <a:endParaRPr lang="ru-RU" b="1" dirty="0">
            <a:solidFill>
              <a:schemeClr val="tx1"/>
            </a:solidFill>
          </a:endParaRPr>
        </a:p>
      </dgm:t>
    </dgm:pt>
    <dgm:pt modelId="{2AF2D077-F692-44B3-B3C9-69D0B0E86024}" type="parTrans" cxnId="{EF14F455-CD6C-4332-B53A-FBA08C52ABD3}">
      <dgm:prSet/>
      <dgm:spPr/>
    </dgm:pt>
    <dgm:pt modelId="{6EEDEFC7-469C-40A4-946E-37E64DD3DD3B}" type="sibTrans" cxnId="{EF14F455-CD6C-4332-B53A-FBA08C52ABD3}">
      <dgm:prSet/>
      <dgm:spPr/>
    </dgm:pt>
    <dgm:pt modelId="{A72A44F3-B32B-471A-995D-E2714378B417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Познавательное развитие </a:t>
          </a:r>
          <a:endParaRPr lang="ru-RU" b="1" dirty="0">
            <a:solidFill>
              <a:schemeClr val="tx1"/>
            </a:solidFill>
          </a:endParaRPr>
        </a:p>
      </dgm:t>
    </dgm:pt>
    <dgm:pt modelId="{4E08F1D2-74D5-4E7C-8EF4-7CC07F0628D3}" type="parTrans" cxnId="{4987796F-D3BC-4CDE-9106-02EDD6334196}">
      <dgm:prSet/>
      <dgm:spPr/>
    </dgm:pt>
    <dgm:pt modelId="{023E006B-C734-468C-AAD8-993788D8F028}" type="sibTrans" cxnId="{4987796F-D3BC-4CDE-9106-02EDD6334196}">
      <dgm:prSet/>
      <dgm:spPr/>
    </dgm:pt>
    <dgm:pt modelId="{977C0F3D-2813-4CBF-923D-82DCBFCFC715}" type="pres">
      <dgm:prSet presAssocID="{695DD53D-BC67-49FE-B4BA-C869E9621D2B}" presName="linear" presStyleCnt="0">
        <dgm:presLayoutVars>
          <dgm:dir/>
          <dgm:animLvl val="lvl"/>
          <dgm:resizeHandles val="exact"/>
        </dgm:presLayoutVars>
      </dgm:prSet>
      <dgm:spPr/>
    </dgm:pt>
    <dgm:pt modelId="{54EE1AC0-3BAA-4752-B42A-4E598294BB30}" type="pres">
      <dgm:prSet presAssocID="{7D422043-FDDB-41C0-B7CB-4E608B8684BC}" presName="parentLin" presStyleCnt="0"/>
      <dgm:spPr/>
    </dgm:pt>
    <dgm:pt modelId="{AFFBFE9D-FC2D-4892-B356-06F14DF586E0}" type="pres">
      <dgm:prSet presAssocID="{7D422043-FDDB-41C0-B7CB-4E608B8684BC}" presName="parentLeftMargin" presStyleLbl="node1" presStyleIdx="0" presStyleCnt="5"/>
      <dgm:spPr/>
    </dgm:pt>
    <dgm:pt modelId="{7776D99B-25A1-42F2-92E1-775DD4450382}" type="pres">
      <dgm:prSet presAssocID="{7D422043-FDDB-41C0-B7CB-4E608B8684B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0238806-B1A2-421C-A110-9ECB31C22430}" type="pres">
      <dgm:prSet presAssocID="{7D422043-FDDB-41C0-B7CB-4E608B8684BC}" presName="negativeSpace" presStyleCnt="0"/>
      <dgm:spPr/>
    </dgm:pt>
    <dgm:pt modelId="{C240419A-E9E0-433E-A517-5BBFF7904B94}" type="pres">
      <dgm:prSet presAssocID="{7D422043-FDDB-41C0-B7CB-4E608B8684BC}" presName="childText" presStyleLbl="conFgAcc1" presStyleIdx="0" presStyleCnt="5">
        <dgm:presLayoutVars>
          <dgm:bulletEnabled val="1"/>
        </dgm:presLayoutVars>
      </dgm:prSet>
      <dgm:spPr/>
    </dgm:pt>
    <dgm:pt modelId="{88880241-6F7D-4922-ACF3-2C9F2EB46CD0}" type="pres">
      <dgm:prSet presAssocID="{897AAC4B-4931-4A4A-A3E8-2B9DA6B51A54}" presName="spaceBetweenRectangles" presStyleCnt="0"/>
      <dgm:spPr/>
    </dgm:pt>
    <dgm:pt modelId="{5BED5373-9B73-4448-BFCB-843B8EDC936B}" type="pres">
      <dgm:prSet presAssocID="{A72A44F3-B32B-471A-995D-E2714378B417}" presName="parentLin" presStyleCnt="0"/>
      <dgm:spPr/>
    </dgm:pt>
    <dgm:pt modelId="{9F43C681-5239-4DC9-8D36-B0B3ECEBA099}" type="pres">
      <dgm:prSet presAssocID="{A72A44F3-B32B-471A-995D-E2714378B417}" presName="parentLeftMargin" presStyleLbl="node1" presStyleIdx="0" presStyleCnt="5"/>
      <dgm:spPr/>
    </dgm:pt>
    <dgm:pt modelId="{A4946818-46FC-4EE8-9FCE-CF41FEF652C5}" type="pres">
      <dgm:prSet presAssocID="{A72A44F3-B32B-471A-995D-E2714378B41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4C10980-D7B2-427D-80D9-E8AA8948277A}" type="pres">
      <dgm:prSet presAssocID="{A72A44F3-B32B-471A-995D-E2714378B417}" presName="negativeSpace" presStyleCnt="0"/>
      <dgm:spPr/>
    </dgm:pt>
    <dgm:pt modelId="{C0FDA9C7-DC9C-432B-A15D-B21F66390CFF}" type="pres">
      <dgm:prSet presAssocID="{A72A44F3-B32B-471A-995D-E2714378B417}" presName="childText" presStyleLbl="conFgAcc1" presStyleIdx="1" presStyleCnt="5">
        <dgm:presLayoutVars>
          <dgm:bulletEnabled val="1"/>
        </dgm:presLayoutVars>
      </dgm:prSet>
      <dgm:spPr/>
    </dgm:pt>
    <dgm:pt modelId="{D46624CF-A43F-4F6C-B024-7D643A795958}" type="pres">
      <dgm:prSet presAssocID="{023E006B-C734-468C-AAD8-993788D8F028}" presName="spaceBetweenRectangles" presStyleCnt="0"/>
      <dgm:spPr/>
    </dgm:pt>
    <dgm:pt modelId="{58A1A293-2D73-4AA9-B497-B8EB383B0D29}" type="pres">
      <dgm:prSet presAssocID="{D22186C7-DC5F-42E7-8ACC-FC721B020E10}" presName="parentLin" presStyleCnt="0"/>
      <dgm:spPr/>
    </dgm:pt>
    <dgm:pt modelId="{90625963-4FA6-4ABB-8C3B-0D5CF3FC402B}" type="pres">
      <dgm:prSet presAssocID="{D22186C7-DC5F-42E7-8ACC-FC721B020E10}" presName="parentLeftMargin" presStyleLbl="node1" presStyleIdx="1" presStyleCnt="5"/>
      <dgm:spPr/>
    </dgm:pt>
    <dgm:pt modelId="{3103659B-A246-4FA1-98B9-1B51FD28E740}" type="pres">
      <dgm:prSet presAssocID="{D22186C7-DC5F-42E7-8ACC-FC721B020E1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21942F8-FFA1-46D2-8145-0E86EA0CB6F4}" type="pres">
      <dgm:prSet presAssocID="{D22186C7-DC5F-42E7-8ACC-FC721B020E10}" presName="negativeSpace" presStyleCnt="0"/>
      <dgm:spPr/>
    </dgm:pt>
    <dgm:pt modelId="{F6F6C2A7-88F7-4720-9A67-FC280B3A9676}" type="pres">
      <dgm:prSet presAssocID="{D22186C7-DC5F-42E7-8ACC-FC721B020E10}" presName="childText" presStyleLbl="conFgAcc1" presStyleIdx="2" presStyleCnt="5">
        <dgm:presLayoutVars>
          <dgm:bulletEnabled val="1"/>
        </dgm:presLayoutVars>
      </dgm:prSet>
      <dgm:spPr/>
    </dgm:pt>
    <dgm:pt modelId="{74171677-064F-43CA-8476-60086841DBF5}" type="pres">
      <dgm:prSet presAssocID="{D9F33A66-5C0C-42F3-8CB8-A133C82CF472}" presName="spaceBetweenRectangles" presStyleCnt="0"/>
      <dgm:spPr/>
    </dgm:pt>
    <dgm:pt modelId="{2CF53607-0908-41A9-9706-5221ED6A1AF8}" type="pres">
      <dgm:prSet presAssocID="{176CFB22-4A75-4B25-BD0E-61B6F3FBB74A}" presName="parentLin" presStyleCnt="0"/>
      <dgm:spPr/>
    </dgm:pt>
    <dgm:pt modelId="{BC991055-E52B-4BB1-A5C6-7BE1C4667D2D}" type="pres">
      <dgm:prSet presAssocID="{176CFB22-4A75-4B25-BD0E-61B6F3FBB74A}" presName="parentLeftMargin" presStyleLbl="node1" presStyleIdx="2" presStyleCnt="5"/>
      <dgm:spPr/>
    </dgm:pt>
    <dgm:pt modelId="{43874CBE-8C8A-4CC0-9C81-9037DF51C69D}" type="pres">
      <dgm:prSet presAssocID="{176CFB22-4A75-4B25-BD0E-61B6F3FBB74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855C1E1-DB46-48ED-9C27-FBAFAC18DFB8}" type="pres">
      <dgm:prSet presAssocID="{176CFB22-4A75-4B25-BD0E-61B6F3FBB74A}" presName="negativeSpace" presStyleCnt="0"/>
      <dgm:spPr/>
    </dgm:pt>
    <dgm:pt modelId="{E45409E1-D15F-4E00-9367-CE95F54F3F01}" type="pres">
      <dgm:prSet presAssocID="{176CFB22-4A75-4B25-BD0E-61B6F3FBB74A}" presName="childText" presStyleLbl="conFgAcc1" presStyleIdx="3" presStyleCnt="5">
        <dgm:presLayoutVars>
          <dgm:bulletEnabled val="1"/>
        </dgm:presLayoutVars>
      </dgm:prSet>
      <dgm:spPr/>
    </dgm:pt>
    <dgm:pt modelId="{A50E81C7-37A8-4029-8703-AE8A25990490}" type="pres">
      <dgm:prSet presAssocID="{6EEDEFC7-469C-40A4-946E-37E64DD3DD3B}" presName="spaceBetweenRectangles" presStyleCnt="0"/>
      <dgm:spPr/>
    </dgm:pt>
    <dgm:pt modelId="{C04B3754-7495-40D7-86DA-F5731B00F766}" type="pres">
      <dgm:prSet presAssocID="{122CE11B-4B04-45E1-8C91-E76DA3066C63}" presName="parentLin" presStyleCnt="0"/>
      <dgm:spPr/>
    </dgm:pt>
    <dgm:pt modelId="{2CA929EF-2E4C-4111-9FB2-2A55D5EEF17E}" type="pres">
      <dgm:prSet presAssocID="{122CE11B-4B04-45E1-8C91-E76DA3066C63}" presName="parentLeftMargin" presStyleLbl="node1" presStyleIdx="3" presStyleCnt="5"/>
      <dgm:spPr/>
    </dgm:pt>
    <dgm:pt modelId="{2508AB55-C84D-4C04-9E87-43494EB8C9FB}" type="pres">
      <dgm:prSet presAssocID="{122CE11B-4B04-45E1-8C91-E76DA3066C63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870F7AF0-59A8-45AB-98B3-6323EF60B7F9}" type="pres">
      <dgm:prSet presAssocID="{122CE11B-4B04-45E1-8C91-E76DA3066C63}" presName="negativeSpace" presStyleCnt="0"/>
      <dgm:spPr/>
    </dgm:pt>
    <dgm:pt modelId="{11DF6023-48DE-46E1-BB8F-39CFD74F829D}" type="pres">
      <dgm:prSet presAssocID="{122CE11B-4B04-45E1-8C91-E76DA3066C6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13CC4FF-BDEF-4874-894A-51628A9854D2}" srcId="{695DD53D-BC67-49FE-B4BA-C869E9621D2B}" destId="{D22186C7-DC5F-42E7-8ACC-FC721B020E10}" srcOrd="2" destOrd="0" parTransId="{C09A38B2-0F55-42ED-8FFC-E5DE066324CB}" sibTransId="{D9F33A66-5C0C-42F3-8CB8-A133C82CF472}"/>
    <dgm:cxn modelId="{9A8F4E2E-464F-42B8-BE01-EF6ADBDD40DA}" srcId="{695DD53D-BC67-49FE-B4BA-C869E9621D2B}" destId="{7D422043-FDDB-41C0-B7CB-4E608B8684BC}" srcOrd="0" destOrd="0" parTransId="{16C0A7D9-4E73-4579-BE9A-A8C300C9711F}" sibTransId="{897AAC4B-4931-4A4A-A3E8-2B9DA6B51A54}"/>
    <dgm:cxn modelId="{A2D1C3E8-8241-481E-9B38-78FADDCED65B}" type="presOf" srcId="{695DD53D-BC67-49FE-B4BA-C869E9621D2B}" destId="{977C0F3D-2813-4CBF-923D-82DCBFCFC715}" srcOrd="0" destOrd="0" presId="urn:microsoft.com/office/officeart/2005/8/layout/list1"/>
    <dgm:cxn modelId="{AF3AFF60-DC7F-40F1-9C79-9A4F59646191}" srcId="{695DD53D-BC67-49FE-B4BA-C869E9621D2B}" destId="{122CE11B-4B04-45E1-8C91-E76DA3066C63}" srcOrd="4" destOrd="0" parTransId="{2820C981-3ADF-423E-A9A5-68E6E996CD2E}" sibTransId="{0F238EF6-1EF7-4E67-91A9-9E0F33DA2741}"/>
    <dgm:cxn modelId="{BD6EEC87-8E96-4361-9E6A-4505CE88917D}" type="presOf" srcId="{176CFB22-4A75-4B25-BD0E-61B6F3FBB74A}" destId="{43874CBE-8C8A-4CC0-9C81-9037DF51C69D}" srcOrd="1" destOrd="0" presId="urn:microsoft.com/office/officeart/2005/8/layout/list1"/>
    <dgm:cxn modelId="{23BECA34-22F5-43DA-9F6A-9F00EC349212}" type="presOf" srcId="{7D422043-FDDB-41C0-B7CB-4E608B8684BC}" destId="{AFFBFE9D-FC2D-4892-B356-06F14DF586E0}" srcOrd="0" destOrd="0" presId="urn:microsoft.com/office/officeart/2005/8/layout/list1"/>
    <dgm:cxn modelId="{4F6AC412-DC80-4740-992B-0A53D4F04C09}" type="presOf" srcId="{D22186C7-DC5F-42E7-8ACC-FC721B020E10}" destId="{3103659B-A246-4FA1-98B9-1B51FD28E740}" srcOrd="1" destOrd="0" presId="urn:microsoft.com/office/officeart/2005/8/layout/list1"/>
    <dgm:cxn modelId="{A31CD85C-FCCF-4F1D-801C-F96520E58D69}" type="presOf" srcId="{176CFB22-4A75-4B25-BD0E-61B6F3FBB74A}" destId="{BC991055-E52B-4BB1-A5C6-7BE1C4667D2D}" srcOrd="0" destOrd="0" presId="urn:microsoft.com/office/officeart/2005/8/layout/list1"/>
    <dgm:cxn modelId="{3FAA01B5-F7E0-4678-B869-41EC893256C3}" type="presOf" srcId="{A72A44F3-B32B-471A-995D-E2714378B417}" destId="{9F43C681-5239-4DC9-8D36-B0B3ECEBA099}" srcOrd="0" destOrd="0" presId="urn:microsoft.com/office/officeart/2005/8/layout/list1"/>
    <dgm:cxn modelId="{E874CD69-5E42-49CD-BFB9-83B762D062EB}" type="presOf" srcId="{122CE11B-4B04-45E1-8C91-E76DA3066C63}" destId="{2CA929EF-2E4C-4111-9FB2-2A55D5EEF17E}" srcOrd="0" destOrd="0" presId="urn:microsoft.com/office/officeart/2005/8/layout/list1"/>
    <dgm:cxn modelId="{07136E7B-8DBE-4C92-82E6-02E735062CAF}" type="presOf" srcId="{122CE11B-4B04-45E1-8C91-E76DA3066C63}" destId="{2508AB55-C84D-4C04-9E87-43494EB8C9FB}" srcOrd="1" destOrd="0" presId="urn:microsoft.com/office/officeart/2005/8/layout/list1"/>
    <dgm:cxn modelId="{4987796F-D3BC-4CDE-9106-02EDD6334196}" srcId="{695DD53D-BC67-49FE-B4BA-C869E9621D2B}" destId="{A72A44F3-B32B-471A-995D-E2714378B417}" srcOrd="1" destOrd="0" parTransId="{4E08F1D2-74D5-4E7C-8EF4-7CC07F0628D3}" sibTransId="{023E006B-C734-468C-AAD8-993788D8F028}"/>
    <dgm:cxn modelId="{EF14F455-CD6C-4332-B53A-FBA08C52ABD3}" srcId="{695DD53D-BC67-49FE-B4BA-C869E9621D2B}" destId="{176CFB22-4A75-4B25-BD0E-61B6F3FBB74A}" srcOrd="3" destOrd="0" parTransId="{2AF2D077-F692-44B3-B3C9-69D0B0E86024}" sibTransId="{6EEDEFC7-469C-40A4-946E-37E64DD3DD3B}"/>
    <dgm:cxn modelId="{B17597F8-B287-4D08-A597-18D43078390E}" type="presOf" srcId="{A72A44F3-B32B-471A-995D-E2714378B417}" destId="{A4946818-46FC-4EE8-9FCE-CF41FEF652C5}" srcOrd="1" destOrd="0" presId="urn:microsoft.com/office/officeart/2005/8/layout/list1"/>
    <dgm:cxn modelId="{DF52D799-7C05-406E-8D83-B0ADE34C8E56}" type="presOf" srcId="{7D422043-FDDB-41C0-B7CB-4E608B8684BC}" destId="{7776D99B-25A1-42F2-92E1-775DD4450382}" srcOrd="1" destOrd="0" presId="urn:microsoft.com/office/officeart/2005/8/layout/list1"/>
    <dgm:cxn modelId="{EF751A37-CDE6-4699-B9CC-BABBA99F3C11}" type="presOf" srcId="{D22186C7-DC5F-42E7-8ACC-FC721B020E10}" destId="{90625963-4FA6-4ABB-8C3B-0D5CF3FC402B}" srcOrd="0" destOrd="0" presId="urn:microsoft.com/office/officeart/2005/8/layout/list1"/>
    <dgm:cxn modelId="{B6CFCA5F-E737-49B4-A102-D5F4DDB3DC7F}" type="presParOf" srcId="{977C0F3D-2813-4CBF-923D-82DCBFCFC715}" destId="{54EE1AC0-3BAA-4752-B42A-4E598294BB30}" srcOrd="0" destOrd="0" presId="urn:microsoft.com/office/officeart/2005/8/layout/list1"/>
    <dgm:cxn modelId="{94659175-47B2-4364-A84E-644AF77DB111}" type="presParOf" srcId="{54EE1AC0-3BAA-4752-B42A-4E598294BB30}" destId="{AFFBFE9D-FC2D-4892-B356-06F14DF586E0}" srcOrd="0" destOrd="0" presId="urn:microsoft.com/office/officeart/2005/8/layout/list1"/>
    <dgm:cxn modelId="{5FF8D9A8-4922-4328-92EA-083DAF8EA7D7}" type="presParOf" srcId="{54EE1AC0-3BAA-4752-B42A-4E598294BB30}" destId="{7776D99B-25A1-42F2-92E1-775DD4450382}" srcOrd="1" destOrd="0" presId="urn:microsoft.com/office/officeart/2005/8/layout/list1"/>
    <dgm:cxn modelId="{A8DF4A0D-1EEE-42D0-AEF8-BDC37D17AFA5}" type="presParOf" srcId="{977C0F3D-2813-4CBF-923D-82DCBFCFC715}" destId="{60238806-B1A2-421C-A110-9ECB31C22430}" srcOrd="1" destOrd="0" presId="urn:microsoft.com/office/officeart/2005/8/layout/list1"/>
    <dgm:cxn modelId="{09E9B355-7436-4823-BA48-7AED21B058D8}" type="presParOf" srcId="{977C0F3D-2813-4CBF-923D-82DCBFCFC715}" destId="{C240419A-E9E0-433E-A517-5BBFF7904B94}" srcOrd="2" destOrd="0" presId="urn:microsoft.com/office/officeart/2005/8/layout/list1"/>
    <dgm:cxn modelId="{15C98090-0A32-4D52-BB8C-D9EE00C631FE}" type="presParOf" srcId="{977C0F3D-2813-4CBF-923D-82DCBFCFC715}" destId="{88880241-6F7D-4922-ACF3-2C9F2EB46CD0}" srcOrd="3" destOrd="0" presId="urn:microsoft.com/office/officeart/2005/8/layout/list1"/>
    <dgm:cxn modelId="{3BC70AD1-9FBB-4FDF-84E6-8CDA3A460C64}" type="presParOf" srcId="{977C0F3D-2813-4CBF-923D-82DCBFCFC715}" destId="{5BED5373-9B73-4448-BFCB-843B8EDC936B}" srcOrd="4" destOrd="0" presId="urn:microsoft.com/office/officeart/2005/8/layout/list1"/>
    <dgm:cxn modelId="{26DCE54C-AD50-4BEC-83F1-1450988D797B}" type="presParOf" srcId="{5BED5373-9B73-4448-BFCB-843B8EDC936B}" destId="{9F43C681-5239-4DC9-8D36-B0B3ECEBA099}" srcOrd="0" destOrd="0" presId="urn:microsoft.com/office/officeart/2005/8/layout/list1"/>
    <dgm:cxn modelId="{DC6210FD-EFC9-4004-AFE0-BDBE0CF797FE}" type="presParOf" srcId="{5BED5373-9B73-4448-BFCB-843B8EDC936B}" destId="{A4946818-46FC-4EE8-9FCE-CF41FEF652C5}" srcOrd="1" destOrd="0" presId="urn:microsoft.com/office/officeart/2005/8/layout/list1"/>
    <dgm:cxn modelId="{4CE7DB24-9178-4D81-B410-B724CD659564}" type="presParOf" srcId="{977C0F3D-2813-4CBF-923D-82DCBFCFC715}" destId="{14C10980-D7B2-427D-80D9-E8AA8948277A}" srcOrd="5" destOrd="0" presId="urn:microsoft.com/office/officeart/2005/8/layout/list1"/>
    <dgm:cxn modelId="{807145DA-C047-4C81-885F-D01BAA1C9104}" type="presParOf" srcId="{977C0F3D-2813-4CBF-923D-82DCBFCFC715}" destId="{C0FDA9C7-DC9C-432B-A15D-B21F66390CFF}" srcOrd="6" destOrd="0" presId="urn:microsoft.com/office/officeart/2005/8/layout/list1"/>
    <dgm:cxn modelId="{5965F4C6-2A23-4D23-AF3B-822260D1AE0B}" type="presParOf" srcId="{977C0F3D-2813-4CBF-923D-82DCBFCFC715}" destId="{D46624CF-A43F-4F6C-B024-7D643A795958}" srcOrd="7" destOrd="0" presId="urn:microsoft.com/office/officeart/2005/8/layout/list1"/>
    <dgm:cxn modelId="{A63EA7D1-73DE-4EF1-9EDC-95EDA3B25D8B}" type="presParOf" srcId="{977C0F3D-2813-4CBF-923D-82DCBFCFC715}" destId="{58A1A293-2D73-4AA9-B497-B8EB383B0D29}" srcOrd="8" destOrd="0" presId="urn:microsoft.com/office/officeart/2005/8/layout/list1"/>
    <dgm:cxn modelId="{D7643354-19D2-4492-A1B9-CDD5C6AADBE7}" type="presParOf" srcId="{58A1A293-2D73-4AA9-B497-B8EB383B0D29}" destId="{90625963-4FA6-4ABB-8C3B-0D5CF3FC402B}" srcOrd="0" destOrd="0" presId="urn:microsoft.com/office/officeart/2005/8/layout/list1"/>
    <dgm:cxn modelId="{B8F099D5-05F1-4B3C-AD4A-04F359C9AE4D}" type="presParOf" srcId="{58A1A293-2D73-4AA9-B497-B8EB383B0D29}" destId="{3103659B-A246-4FA1-98B9-1B51FD28E740}" srcOrd="1" destOrd="0" presId="urn:microsoft.com/office/officeart/2005/8/layout/list1"/>
    <dgm:cxn modelId="{52CA54AC-9B70-4B32-8856-5D90956EE254}" type="presParOf" srcId="{977C0F3D-2813-4CBF-923D-82DCBFCFC715}" destId="{921942F8-FFA1-46D2-8145-0E86EA0CB6F4}" srcOrd="9" destOrd="0" presId="urn:microsoft.com/office/officeart/2005/8/layout/list1"/>
    <dgm:cxn modelId="{754933DB-7FEE-4487-8EF4-5908A9606758}" type="presParOf" srcId="{977C0F3D-2813-4CBF-923D-82DCBFCFC715}" destId="{F6F6C2A7-88F7-4720-9A67-FC280B3A9676}" srcOrd="10" destOrd="0" presId="urn:microsoft.com/office/officeart/2005/8/layout/list1"/>
    <dgm:cxn modelId="{1E993524-1CF6-49C5-9C8D-5B5446A6AA16}" type="presParOf" srcId="{977C0F3D-2813-4CBF-923D-82DCBFCFC715}" destId="{74171677-064F-43CA-8476-60086841DBF5}" srcOrd="11" destOrd="0" presId="urn:microsoft.com/office/officeart/2005/8/layout/list1"/>
    <dgm:cxn modelId="{4BBF1E96-7578-43D8-9D59-8AB717A6854A}" type="presParOf" srcId="{977C0F3D-2813-4CBF-923D-82DCBFCFC715}" destId="{2CF53607-0908-41A9-9706-5221ED6A1AF8}" srcOrd="12" destOrd="0" presId="urn:microsoft.com/office/officeart/2005/8/layout/list1"/>
    <dgm:cxn modelId="{582CDD9B-A9E1-4DA1-BEC9-8036103501A5}" type="presParOf" srcId="{2CF53607-0908-41A9-9706-5221ED6A1AF8}" destId="{BC991055-E52B-4BB1-A5C6-7BE1C4667D2D}" srcOrd="0" destOrd="0" presId="urn:microsoft.com/office/officeart/2005/8/layout/list1"/>
    <dgm:cxn modelId="{AF322EDB-E85F-46B6-AD77-1E21EC159D7F}" type="presParOf" srcId="{2CF53607-0908-41A9-9706-5221ED6A1AF8}" destId="{43874CBE-8C8A-4CC0-9C81-9037DF51C69D}" srcOrd="1" destOrd="0" presId="urn:microsoft.com/office/officeart/2005/8/layout/list1"/>
    <dgm:cxn modelId="{484F4355-76A5-417C-9DA3-F9361750F130}" type="presParOf" srcId="{977C0F3D-2813-4CBF-923D-82DCBFCFC715}" destId="{8855C1E1-DB46-48ED-9C27-FBAFAC18DFB8}" srcOrd="13" destOrd="0" presId="urn:microsoft.com/office/officeart/2005/8/layout/list1"/>
    <dgm:cxn modelId="{DDEB9254-C9DD-4A5D-BA11-0110424EC2D6}" type="presParOf" srcId="{977C0F3D-2813-4CBF-923D-82DCBFCFC715}" destId="{E45409E1-D15F-4E00-9367-CE95F54F3F01}" srcOrd="14" destOrd="0" presId="urn:microsoft.com/office/officeart/2005/8/layout/list1"/>
    <dgm:cxn modelId="{868F5F95-7678-4D41-9024-D0A44123C666}" type="presParOf" srcId="{977C0F3D-2813-4CBF-923D-82DCBFCFC715}" destId="{A50E81C7-37A8-4029-8703-AE8A25990490}" srcOrd="15" destOrd="0" presId="urn:microsoft.com/office/officeart/2005/8/layout/list1"/>
    <dgm:cxn modelId="{2ABAC83D-4A9B-4F83-9218-749D5A437FAE}" type="presParOf" srcId="{977C0F3D-2813-4CBF-923D-82DCBFCFC715}" destId="{C04B3754-7495-40D7-86DA-F5731B00F766}" srcOrd="16" destOrd="0" presId="urn:microsoft.com/office/officeart/2005/8/layout/list1"/>
    <dgm:cxn modelId="{AAC8D2F7-2194-4765-A374-EE400C0491AD}" type="presParOf" srcId="{C04B3754-7495-40D7-86DA-F5731B00F766}" destId="{2CA929EF-2E4C-4111-9FB2-2A55D5EEF17E}" srcOrd="0" destOrd="0" presId="urn:microsoft.com/office/officeart/2005/8/layout/list1"/>
    <dgm:cxn modelId="{32EB3F1C-EFC0-46AE-BB5A-FC3E00FAF765}" type="presParOf" srcId="{C04B3754-7495-40D7-86DA-F5731B00F766}" destId="{2508AB55-C84D-4C04-9E87-43494EB8C9FB}" srcOrd="1" destOrd="0" presId="urn:microsoft.com/office/officeart/2005/8/layout/list1"/>
    <dgm:cxn modelId="{D9357B42-D86C-46C5-B875-FE629E809424}" type="presParOf" srcId="{977C0F3D-2813-4CBF-923D-82DCBFCFC715}" destId="{870F7AF0-59A8-45AB-98B3-6323EF60B7F9}" srcOrd="17" destOrd="0" presId="urn:microsoft.com/office/officeart/2005/8/layout/list1"/>
    <dgm:cxn modelId="{5026269E-3F04-4452-A9E3-E98839913939}" type="presParOf" srcId="{977C0F3D-2813-4CBF-923D-82DCBFCFC715}" destId="{11DF6023-48DE-46E1-BB8F-39CFD74F829D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F62BFC-E38B-4E2F-B080-0DC28127988E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2BFC-E38B-4E2F-B080-0DC28127988E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2BFC-E38B-4E2F-B080-0DC28127988E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F62BFC-E38B-4E2F-B080-0DC28127988E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BF62BFC-E38B-4E2F-B080-0DC28127988E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2BFC-E38B-4E2F-B080-0DC28127988E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2BFC-E38B-4E2F-B080-0DC28127988E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F62BFC-E38B-4E2F-B080-0DC28127988E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2BFC-E38B-4E2F-B080-0DC28127988E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F62BFC-E38B-4E2F-B080-0DC28127988E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F62BFC-E38B-4E2F-B080-0DC28127988E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F62BFC-E38B-4E2F-B080-0DC28127988E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47B2D2-540E-4416-9598-9359707B0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00042"/>
            <a:ext cx="6172200" cy="4518520"/>
          </a:xfrm>
        </p:spPr>
        <p:txBody>
          <a:bodyPr/>
          <a:lstStyle/>
          <a:p>
            <a:pPr algn="ctr"/>
            <a:r>
              <a:rPr lang="ru-RU" dirty="0" smtClean="0"/>
              <a:t>Развивающая п</a:t>
            </a:r>
            <a:r>
              <a:rPr lang="ru-RU" dirty="0" smtClean="0"/>
              <a:t>редметно-пространственная  </a:t>
            </a:r>
            <a:r>
              <a:rPr lang="ru-RU" dirty="0" smtClean="0"/>
              <a:t>среда </a:t>
            </a:r>
            <a:br>
              <a:rPr lang="ru-RU" dirty="0" smtClean="0"/>
            </a:br>
            <a:r>
              <a:rPr lang="ru-RU" dirty="0" smtClean="0"/>
              <a:t>в соответствии с ФГОС ДО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рекомендации для педагогов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929066"/>
            <a:ext cx="6172200" cy="2445856"/>
          </a:xfrm>
        </p:spPr>
        <p:txBody>
          <a:bodyPr/>
          <a:lstStyle/>
          <a:p>
            <a:pPr algn="r"/>
            <a:r>
              <a:rPr lang="ru-RU" dirty="0" smtClean="0"/>
              <a:t>Подготовила:</a:t>
            </a:r>
          </a:p>
          <a:p>
            <a:pPr algn="r"/>
            <a:r>
              <a:rPr lang="ru-RU" dirty="0" smtClean="0"/>
              <a:t>Старший воспитатель</a:t>
            </a:r>
          </a:p>
          <a:p>
            <a:pPr algn="r"/>
            <a:r>
              <a:rPr lang="ru-RU" dirty="0" smtClean="0"/>
              <a:t>С.В. </a:t>
            </a:r>
            <a:r>
              <a:rPr lang="ru-RU" dirty="0" err="1" smtClean="0"/>
              <a:t>Муллаярова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Развивающая предметно- пространственная среда в соответствии с детскими видами деятельности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1" y="1214422"/>
          <a:ext cx="8644000" cy="523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634"/>
                <a:gridCol w="2187407"/>
                <a:gridCol w="2223694"/>
                <a:gridCol w="2000265"/>
              </a:tblGrid>
              <a:tr h="500066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Познавательно – исследовательская деятельность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Сенсорное развитие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Познавательное развитие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ФЭМП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ФЦКМ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4366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Объекты для исследования в действии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Д/И психических процессов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Объекты для исследования в действии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Образно-символический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Материалы, учитывающие интересы мальчиков и девочек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Объекты для исследования в действии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Образно- символический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Нормативно- знаковый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Д/И с математическим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содержанием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Домино, шашки, шахматы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Образно- символический материал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Нормативно-знаковый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Коллекции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Настольно-печатные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Электронные материалы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Справочная литература 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000108"/>
          <a:ext cx="8186766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83"/>
                <a:gridCol w="4093383"/>
              </a:tblGrid>
              <a:tr h="46844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Коммуникативная деятельность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197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Развитие свободного общения со взрослыми и детьми 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Развитие всех компонентов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устной речи детей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98120">
                <a:tc gridSpan="2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Картотека словесных игр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Настольно-печатные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Нормативно-знаковый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Развивающие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Алгоритмы для обучению рассказыванию,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мнемотаблицы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для заучивания стихов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Художественная литература для чтения детям и чтения самими детьми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Картины, иллюстрации, наглядный материал для рассматривания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игры- забавы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57158" y="214289"/>
          <a:ext cx="8429683" cy="6226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8964"/>
                <a:gridCol w="2458064"/>
                <a:gridCol w="2602655"/>
              </a:tblGrid>
              <a:tr h="372331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Восприятие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художественной литературы и фольклора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5557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Формирование целостной картины мира, в том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числе первичных ценностных представлений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Развитие литературной речи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Приобщение к словесному искусству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87198">
                <a:tc gridSpan="3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Художественная литература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для чтения детям и чтения самими детьми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Справочная литература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err="1" smtClean="0">
                          <a:solidFill>
                            <a:schemeClr val="tx1"/>
                          </a:solidFill>
                        </a:rPr>
                        <a:t>Ауди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- и видеозаписи литературных произведений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Образно- символический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Различные виды театров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Ширма для кукольного театра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Детские театральные костюмы, атрибуты для постановок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Игрушки- персонажи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Игрушки- предметы оперирования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Алгоритмы для обучения рассказыванию,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baseline="0" dirty="0" err="1" smtClean="0">
                          <a:solidFill>
                            <a:schemeClr val="tx1"/>
                          </a:solidFill>
                        </a:rPr>
                        <a:t>мнемотаблицы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для заучивания стихов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Картотека подвижных игр со словами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Картотека словесных игр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Картотеки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потешек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, загадок, половиц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Книжные уголки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Материалы, учитывающие интересы мальчиков и девочек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5" y="251499"/>
          <a:ext cx="8215344" cy="6039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48"/>
                <a:gridCol w="2738448"/>
                <a:gridCol w="2738448"/>
              </a:tblGrid>
              <a:tr h="358554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Игровая деятельность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4457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Развитие навыков и умений игровой деятельности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Приобщение к элементарными общепринятыми нормам и правилами взаимоотношений со сверстниками и взрослыми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Формирование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baseline="0" dirty="0" err="1" smtClean="0">
                          <a:solidFill>
                            <a:schemeClr val="tx1"/>
                          </a:solidFill>
                        </a:rPr>
                        <a:t>гендерной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, семейной, гражданской принадлежности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2118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Игрушки –персонажи и ролевые атрибуты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игрушки- предметы оперирования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Маркеры игрового пространства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Полифункциональные материалы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Строительный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Конструкторы и детали конструктора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Материалы, учитывающие интересы мальчиков и девочек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Художественная литература для чтения детям и чтения самими детьми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Настольные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Альбом «Правила группы»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Игрушки-персонажи и ролевые атрибуты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Игрушки- предметы оперирования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Маркеры игрового пространства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Материалы, учитывающие интересы мальчиков и девочек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Иллюстрации, картины, наглядный материал для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рассматривания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Атрибуты для сюжетно- ролевых игр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Уголок- ряженья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Игрушки- персонажи ролевые атрибуты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Настольные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err="1" smtClean="0">
                          <a:solidFill>
                            <a:schemeClr val="tx1"/>
                          </a:solidFill>
                        </a:rPr>
                        <a:t>Этнокалендарь</a:t>
                      </a:r>
                      <a:endParaRPr lang="ru-RU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Фотоальбомы воспитанников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Нормативно-знаковый материал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1" y="214291"/>
          <a:ext cx="8715438" cy="6442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30145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Игровая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деятельность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7499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Формирование патриотических чувств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Формирование чувств к принадлежности к мировому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сообществу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Формирование представлений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об опасных для человека и окружающего мира  природы ситуациях и способах поведения в них; приобщения к правилам безопасного поведения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2977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Иллюстрации, картинки,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наглядный материал для рассматривания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Художественная литература для чтения детям и чтения самими детьми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Дидактические наборы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err="1" smtClean="0">
                          <a:solidFill>
                            <a:schemeClr val="tx1"/>
                          </a:solidFill>
                        </a:rPr>
                        <a:t>Этнокалендарь</a:t>
                      </a:r>
                      <a:endParaRPr lang="ru-RU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Фотоальбомы воспитанников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Коллекции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Образно-символический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Нормативно –знаковый материал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Художественная литература для чтения детям и чтения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самими детьми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Дидактические игры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Справочная литература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Образно-символический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err="1" smtClean="0">
                          <a:solidFill>
                            <a:schemeClr val="tx1"/>
                          </a:solidFill>
                        </a:rPr>
                        <a:t>Этнокалендарь</a:t>
                      </a:r>
                      <a:endParaRPr lang="ru-RU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Фотоальбомы воспитанников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Коллекции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Нормативно- правовой материал 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Иллюстрации, наглядный материал для рассматривания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Видеофильмы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Дидактические игры и наборы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Художественная литература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для чтения детям и чтения самими детьми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Энциклопедии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Игрушки- предметы для оперирования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Игрушки-персонажи и ролевые атрибуты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Маркеры игрового пространства с учетом правил безопасности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357166"/>
          <a:ext cx="8429652" cy="6334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26"/>
                <a:gridCol w="4214826"/>
              </a:tblGrid>
              <a:tr h="36024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Игровая деятельность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24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Передача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детям знаний о ПДД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Формирование осторожного и осмотрительного отношения к потенциально опасным для человека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 и окружающего мира природы ситуациям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12883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Иллюстрации, картинки, наглядный материал для рассматривания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Видеофильмы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Дидактические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Игрушки –предметы оперирования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Игрушки-персонажи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 ролевые атрибуты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Полифункциональные материалы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Настольные игры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Строительный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Конструкторы и детали конструктора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Художественная литература  для чтения детям и чтения самими детьми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Иллюстрации, картинки, наглядный материал для рассматривания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Видеофильмы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Дидактические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Художественная литература  для чтения детям и чтения самими детьми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Энциклопедии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Игрушки- предметы оперирования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Маркеры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игрового пространства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Строительный материал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Конструкторы и детали конструктора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Настольные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Информационно- деловое оснащение ДОУ 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785791"/>
          <a:ext cx="8215370" cy="364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0"/>
              </a:tblGrid>
              <a:tr h="44161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Конструирование из разного материала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161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Развитие навыков и умений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конструктивной деятельности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60106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Образно- символический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Строительный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Конструктор напольный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Настольный конструктор и его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детали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Плоскостные конструкторы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Бумага и картон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Природный и бросовый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материалы, учитывающие интересы мальчиков и девочек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357188"/>
          <a:ext cx="8043864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932"/>
                <a:gridCol w="402193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Самообслуживание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 элементарный бытовой труд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Развитие навыков и умений трудовой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деятельности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Воспитание ценностного отношения к собственному труду, труду других людей и его результатам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Игрушки- предметы оперирования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Маркеры игрового пространства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Атрибуты для сюжетно-ролевых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игр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Полифункциональные материалы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Материалы для аппликации, конструирования из бумаги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Природные, бросовые материалы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Материалы, учитывающие интересы мальчиков и девочек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Игрушки –предметы оперирования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Маркеры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игрового пространства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Полифункциональные материалы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Образно-символический материал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Настольно-печатные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Материалы, учитывающие интересы мальчиков и девочек 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500063"/>
          <a:ext cx="8115328" cy="4976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/>
                <a:gridCol w="4057664"/>
              </a:tblGrid>
              <a:tr h="404808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Музыкальная деятельность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480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Развитие навыков и умений музыкально-художественной деятельности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Приобщение к музыкальному искусству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4808">
                <a:tc gridSpan="2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Музыкальный цент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Пианино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Разнообразные детские музыкальные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инструменты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Подборка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baseline="0" dirty="0" err="1" smtClean="0">
                          <a:solidFill>
                            <a:schemeClr val="tx1"/>
                          </a:solidFill>
                        </a:rPr>
                        <a:t>аудизаписей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с музыкальными произведениями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Пособия. Игрушки, атрибуты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Различные виды театров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Ширма для кукольного театра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Детские и взрослые костюмы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Детские хохломские стулья и стол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Шумовые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коробочки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Дидактические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Иллюстрации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 наглядные материалы по темам концертов артистов детской филармонии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214291"/>
          <a:ext cx="8358246" cy="5677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383008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Изобразительная деятельность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1725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Развитие навыков и умений изобразительной деятельности (рисование, лепка, аппликация, художественный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труд)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Развитие детского творчества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Приобщение к изобразительному искусству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76907">
                <a:tc gridSpan="2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Слайды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с репродукциями картин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Материалы и оборудование для продуктивной деятельности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Природный, бросовый материал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Иллюстрации, наглядный материал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Настольно –печатные игры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Альбомы художественных произведений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Художественная литература с иллюстрациями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Изделия народных промыслов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Скульптуры малых форм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Игрушки, муляжи, гербарии, коллекции семян и растений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Слайды с репродукциями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картин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Альбомы художественных произведений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Иллюстрации, наглядный материал, плакаты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Изделия народных промыслов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Скульптуры малых форм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901014" cy="171448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Аспекты образовательной среды</a:t>
            </a:r>
            <a:br>
              <a:rPr lang="ru-RU" sz="2000" b="1" dirty="0" smtClean="0"/>
            </a:br>
            <a:r>
              <a:rPr lang="ru-RU" sz="2000" b="1" dirty="0" smtClean="0"/>
              <a:t>Содержание Программы должно отражать следующие аспекты образовательной среды для ребенка дошкольного возраста (п.2.8 ФГОС ДО)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571612"/>
          <a:ext cx="821537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7467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214290"/>
          <a:ext cx="828681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70"/>
                <a:gridCol w="2762270"/>
                <a:gridCol w="2762270"/>
              </a:tblGrid>
              <a:tr h="352013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Двигательная деятельность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7206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Развитие физических качеств, накопление 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обогащение двигательного опыта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Воспитание потребности в двигательной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активности и физическом совершенствовании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Сохранение и укрепление физического и психического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здоровья детей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48153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Музыкальный цент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Оборудование для выполнения ОРУ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Картотеки П/И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Игры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на ловкость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Тренажеры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Атрибуты для спортивных игр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Игровые комплексы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Материалы, учитывающие интересы мальчиков и девочек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Оборудование для ОРУ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Настольно-печатные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Игры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на ловкость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Тренажеры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err="1" smtClean="0">
                          <a:solidFill>
                            <a:schemeClr val="tx1"/>
                          </a:solidFill>
                        </a:rPr>
                        <a:t>Фитболы</a:t>
                      </a:r>
                      <a:endParaRPr lang="ru-RU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Атрибуты для спортивных игр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Игровые комплексы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Художественна литература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Д/И на развитие психических процессов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Оборудование для ОРУ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Картотеки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П/И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Тренажеры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Атрибуты для спортивных игр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Игровые комплексы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467600" cy="274638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357166"/>
          <a:ext cx="8324856" cy="443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2428"/>
                <a:gridCol w="4162428"/>
              </a:tblGrid>
              <a:tr h="406672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Двигательная деятельность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110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Воспитание КГН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Формирование начальных представлений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о ЗОЖ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672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Алгоритмы для запоминания последовательности КГН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Художественная литература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Игрушки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–персонажи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игрушки- предметы оперирования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Маркеры игрового пространства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Настольные и дидактические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Иллюстрации, картинки, плакаты и наглядный материал для рассматривания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Иллюстрации, картинки, плакаты и наглядный материал для рассматривания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Настольные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 дидактические игры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Художественная литература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Игрушки- персонажи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Игрушки - предметы оперирования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Оборудование для ОРУ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Картотеки подвижных игр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Картотека «Игры, которые лечат»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Последовательность развития любого вида деятельности у детей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Самостоятельная деятельность</a:t>
            </a:r>
          </a:p>
          <a:p>
            <a:pPr lvl="0"/>
            <a:r>
              <a:rPr lang="ru-RU" dirty="0" smtClean="0"/>
              <a:t>Затруднение</a:t>
            </a:r>
          </a:p>
          <a:p>
            <a:pPr lvl="0"/>
            <a:r>
              <a:rPr lang="ru-RU" dirty="0" smtClean="0"/>
              <a:t>Совместная деятельность со взрослым (вместе, а потом рядом) и со сверстниками</a:t>
            </a:r>
          </a:p>
          <a:p>
            <a:pPr lvl="0"/>
            <a:r>
              <a:rPr lang="ru-RU" dirty="0" smtClean="0"/>
              <a:t>Совместная деятельность со сверстниками</a:t>
            </a:r>
          </a:p>
          <a:p>
            <a:pPr lvl="0"/>
            <a:r>
              <a:rPr lang="ru-RU" dirty="0" smtClean="0"/>
              <a:t>Самодеятельность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Способы и направления поддержки детской инициативы</a:t>
            </a:r>
            <a:br>
              <a:rPr lang="ru-RU" sz="2700" b="1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 содержательном разделе Программы  должны быть представлены способы и направления поддержки детской инициативы (п.2.11.2 –б ФГОС ДО). Это описание условий, необходимых для развития познавательно- интеллектуальной активности детей, а также эффективные формы поддержки детской инициативы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5409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Современный взгляд на определение предметно – пространственной среды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72452" cy="5000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Предметно-развивающая среда – определенное пространство, организационно оформленное  и предметно насыщенное, предназначенное для удовлетворения потребностей ребенка в познании, общении, труде, физическом и духовном развитии в целом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Современное понимание среды включает в себя обеспечение активной жизнедеятельности ребенка, становления его субъектной позиции, развития творческих проявлений всеми доступными побуждениями к самовыражению средствами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(Программа «От рождения до школы»)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Требования к развивающей предметно-пространственной среде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/>
          <a:lstStyle/>
          <a:p>
            <a:pPr algn="just"/>
            <a:r>
              <a:rPr lang="ru-RU" dirty="0" smtClean="0"/>
              <a:t>П.3.3 ФГОС ДО – развивающая предметно- пространственная среда обеспечивает максимальную реализацию образовательного потенциала  пространства ДОУ, группы, участков,  материалов, оборудования, игрушек  и инвентаря для развития детей дошкольного возраста: </a:t>
            </a:r>
          </a:p>
          <a:p>
            <a:pPr algn="just"/>
            <a:endParaRPr lang="ru-RU" dirty="0" smtClean="0"/>
          </a:p>
          <a:p>
            <a:pPr algn="ctr"/>
            <a:r>
              <a:rPr lang="ru-RU" dirty="0" smtClean="0"/>
              <a:t>В соответствии с возрастными этапами;</a:t>
            </a:r>
          </a:p>
          <a:p>
            <a:pPr algn="ctr"/>
            <a:r>
              <a:rPr lang="ru-RU" dirty="0" smtClean="0"/>
              <a:t>Охраны и укрепления из здоровья; </a:t>
            </a:r>
          </a:p>
          <a:p>
            <a:pPr algn="ctr"/>
            <a:r>
              <a:rPr lang="ru-RU" dirty="0" smtClean="0"/>
              <a:t>Учета особенностей и коррекции недостатков и их развития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Предметно- пространственная среда должна обеспечивать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857224" y="1357298"/>
          <a:ext cx="7643866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Развивающая предметно- пространственная среда должна быть: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Развивающая предметно- пространственная среда должна отражать содержание образовательных областей: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Развивающая предметно- пространственная среда должна обеспечивать различные виды детской деятельности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Ранний возраст:</a:t>
            </a:r>
          </a:p>
          <a:p>
            <a:pPr algn="ctr"/>
            <a:r>
              <a:rPr lang="ru-RU" dirty="0" smtClean="0"/>
              <a:t>Предметная деятельность с составными и динамическими игрушками </a:t>
            </a:r>
          </a:p>
          <a:p>
            <a:pPr algn="ctr"/>
            <a:r>
              <a:rPr lang="ru-RU" dirty="0" smtClean="0"/>
              <a:t>Экспериментирование с материалами и веществами </a:t>
            </a:r>
          </a:p>
          <a:p>
            <a:pPr algn="ctr"/>
            <a:r>
              <a:rPr lang="ru-RU" dirty="0" smtClean="0"/>
              <a:t>Общение со взрослыми и сверстниками под руководством взрослого </a:t>
            </a:r>
          </a:p>
          <a:p>
            <a:pPr algn="ctr"/>
            <a:r>
              <a:rPr lang="ru-RU" dirty="0" smtClean="0"/>
              <a:t>Самообслуживание и действие с бытовыми предметами </a:t>
            </a:r>
          </a:p>
          <a:p>
            <a:pPr algn="ctr"/>
            <a:r>
              <a:rPr lang="ru-RU" dirty="0" smtClean="0"/>
              <a:t>Восприятие сказок, музыки, стихов </a:t>
            </a:r>
          </a:p>
          <a:p>
            <a:pPr algn="ctr"/>
            <a:r>
              <a:rPr lang="ru-RU" dirty="0" smtClean="0"/>
              <a:t>Рассматривание картинок</a:t>
            </a:r>
          </a:p>
          <a:p>
            <a:pPr algn="ctr"/>
            <a:r>
              <a:rPr lang="ru-RU" dirty="0" smtClean="0"/>
              <a:t>Двигательная активность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Дошкольный возраст:</a:t>
            </a:r>
          </a:p>
          <a:p>
            <a:pPr algn="ctr"/>
            <a:r>
              <a:rPr lang="ru-RU" dirty="0" smtClean="0"/>
              <a:t>Игровая</a:t>
            </a:r>
          </a:p>
          <a:p>
            <a:pPr algn="ctr"/>
            <a:r>
              <a:rPr lang="ru-RU" dirty="0" smtClean="0"/>
              <a:t>Коммуникативная</a:t>
            </a:r>
          </a:p>
          <a:p>
            <a:pPr algn="ctr"/>
            <a:r>
              <a:rPr lang="ru-RU" dirty="0" smtClean="0"/>
              <a:t>Познавательно-исследовательская</a:t>
            </a:r>
          </a:p>
          <a:p>
            <a:pPr algn="ctr"/>
            <a:r>
              <a:rPr lang="ru-RU" dirty="0" smtClean="0"/>
              <a:t>Восприятие  художественной литературы и фольклора </a:t>
            </a:r>
          </a:p>
          <a:p>
            <a:pPr algn="ctr"/>
            <a:r>
              <a:rPr lang="ru-RU" dirty="0" smtClean="0"/>
              <a:t>Самообслуживание и элементарный бытовой труд </a:t>
            </a:r>
          </a:p>
          <a:p>
            <a:pPr algn="ctr"/>
            <a:r>
              <a:rPr lang="ru-RU" dirty="0" smtClean="0"/>
              <a:t>Конструирование из разного материала </a:t>
            </a:r>
          </a:p>
          <a:p>
            <a:pPr algn="ctr"/>
            <a:r>
              <a:rPr lang="ru-RU" dirty="0" smtClean="0"/>
              <a:t>Изобразительная (рисование, лепка, аппликация)</a:t>
            </a:r>
          </a:p>
          <a:p>
            <a:pPr algn="ctr"/>
            <a:r>
              <a:rPr lang="ru-RU" dirty="0" smtClean="0"/>
              <a:t>Музыкальная </a:t>
            </a:r>
          </a:p>
          <a:p>
            <a:pPr algn="ctr"/>
            <a:r>
              <a:rPr lang="ru-RU" dirty="0" smtClean="0"/>
              <a:t>Двигательная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250</TotalTime>
  <Words>1366</Words>
  <Application>Microsoft Office PowerPoint</Application>
  <PresentationFormat>Экран (4:3)</PresentationFormat>
  <Paragraphs>308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Развивающая предметно-пространственная  среда  в соответствии с ФГОС ДО  рекомендации для педагогов     </vt:lpstr>
      <vt:lpstr>Аспекты образовательной среды Содержание Программы должно отражать следующие аспекты образовательной среды для ребенка дошкольного возраста (п.2.8 ФГОС ДО) </vt:lpstr>
      <vt:lpstr>Современный взгляд на определение предметно – пространственной среды </vt:lpstr>
      <vt:lpstr>Требования к развивающей предметно-пространственной среде </vt:lpstr>
      <vt:lpstr>Предметно- пространственная среда должна обеспечивать :</vt:lpstr>
      <vt:lpstr>Развивающая предметно- пространственная среда должна быть:</vt:lpstr>
      <vt:lpstr>Развивающая предметно- пространственная среда должна отражать содержание образовательных областей: </vt:lpstr>
      <vt:lpstr>Развивающая предметно- пространственная среда должна обеспечивать различные виды детской деятельности </vt:lpstr>
      <vt:lpstr>Слайд 9</vt:lpstr>
      <vt:lpstr>Развивающая предметно- пространственная среда в соответствии с детскими видами деятельности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Последовательность развития любого вида деятельности у детей </vt:lpstr>
      <vt:lpstr>  Способы и направления поддержки детской инициативы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Предметно-развивающая среда  в соответствии с ФГОС ДО  рекомендации для педагогов     </dc:title>
  <dc:creator>светлана</dc:creator>
  <cp:lastModifiedBy>светлана</cp:lastModifiedBy>
  <cp:revision>5</cp:revision>
  <dcterms:created xsi:type="dcterms:W3CDTF">2014-09-23T14:09:47Z</dcterms:created>
  <dcterms:modified xsi:type="dcterms:W3CDTF">2014-09-27T11:49:23Z</dcterms:modified>
</cp:coreProperties>
</file>