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0958-3953-4697-89EE-F7EC246A8093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DFE5-CECB-47CC-9991-A4973495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Petr-Il_ich-Chaykovskiy-U-kamina-Yanvar_-----Vremena-goda(muzbar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1371658701_lesson-priroda-i-muzyka-z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etr-Il_ich-Chaykovskiy-U-kamina-Yanvar_-----Vremena-god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44016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406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9c213fe2e2d2efaf75e2700e56b3b9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nowstormcolorado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7812678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c098fc11fddc0335aa5ad59a25546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85fb9_3ddbb6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______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d06af9833aa90d9915cbb039d699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6efa711f7a56cb4cb0f9438e7a238d0f129f261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3be30f7e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172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3</cp:revision>
  <dcterms:created xsi:type="dcterms:W3CDTF">2014-02-01T15:54:23Z</dcterms:created>
  <dcterms:modified xsi:type="dcterms:W3CDTF">2014-02-02T12:01:02Z</dcterms:modified>
</cp:coreProperties>
</file>