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123"/>
    <a:srgbClr val="BAB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.6875" units="1/cm"/>
          <inkml:channelProperty channel="Y" name="resolution" value="32" units="1/cm"/>
        </inkml:channelProperties>
      </inkml:inkSource>
      <inkml:timestamp xml:id="ts0" timeString="2014-10-15T12:20:03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4912 248,'0'0,"-25"0,0 0,0 0,25 0,-25 0,1 0,24 0,-25 0,25 0,0 0,-25 0,25 0,-25 0,0 0,-24 0,24 0,0 0,0 0,25 0,-49 0,-1 0,1-25,-1 25,0 0,1-25,24 25,0 0,0 0,1 0,-26 0,0 0,26 0,-1 0,0 0,25 0,-25 0,0 0,0 0,25 0,-49 0,-1 0,-24 0,49 0,-25 0,-24 0,24 0,-49 0,25 0,-1 0,1 0,-50 0,0 0,49 0,51 25,-1-25,25 0,-25 0,25 0,-50 0,1 0,-1 0,1-25,-1 25,25 0,-24-24,-1 24,-24 0,49 0,0 0,-25 0,50 0,-24 0,-1 24,0-24,-25 25,-24 0,24-25,1 25,-1 0,50-25,-25 24,-24-24,24 25,-25-25,25 25,1 0,-1-25,0 0,0 25,0 24,1-49,24 25,-25 0,0 0,0 0,25-1,-25-24,25 25,-49 25,24-1,-49-49,-1 25,50-25,25 0,-24 25,-1 0,0 24,0 26,0 24,25-25,0-49,-24-25,24 50,-25-25,25 24,-25-24,0 25,0-1,25 26,0 24,0-50,0 1,0 0,0-25,0 24,0 1,25-1,0 51,0-1,-25-25,25-24,24-25,-49 99,0-75,0 1,0-1,0 1,0 0,0 49,0 0,0 0,0-49,0 24,0 1,0 49,25 49,-25-49,50-49,-1 24,1-49,-1-1,-24 1,25-50,-50 50,0-26,0 26,25 74,-1-50,26 1,0-26,49 51,0 24,0 24,1-24,24-24,49-1,50 0,-49-24,0-1,-150-74,1 0,25 50,49 24,-49-24,99 24,-1 0,-24-24,-49-25,-1 24,1-49,24 25,-25 0,1-25,-26 25,26 0,-26-25,26 24,24 1,50 0,-100-25,51-25,-26 0,-49 1,24 24,-24 0,0-25,0 25,0-25,24 25,-24 0,0 0,0 0,0-25,-1 25,-24 0,25-25,0 25,0 0,-25 0,49 0,-24 0,-25 0,50-24,-25 24,-1 0,1 0,-25 0,25 0,0 0,0 0,-1 0,1 0,50 0,-26 0,-24 0,25 0,-1 0,-49 0,25 0,49 0,-49 0,0 0,25 0,-26 0,-24 0,25 0,0 0,-25 0,25 0,-25 0,25 0,-1 0,1 0,25 0,-25 0,0 0,24 0,-24 0,0 0,0 0,-1 0,26 0,24 0,-49 0,0 0,0 0,0 0,-1 0,51 0,-26 0,1 0,0-25,-1 0,1 25,49 0,0-25,-24 0,24 25,-49-24,-1-1,1 0,-50 25,49-50,51 26,24-51,-25 1,-50-1,75 1,25-25,-25 49,-74 1,24 49,-49-50,0 50,-25-25,0 0,25 25,-25 0,0-25,0 25,0-49,25-1,-1-24,-24-1,25 26,0-26,25 26,-26-1,1-24,25-75,-25-25,-1 50,1 25,-25 25,0-1,0 26,0-1,0-24,0 24,-25-24,25-1,0 26,-24 24,-26-25,50 25,-25 1,0-51,1 1,-1-25,0-26,25 26,-25 25,25 24,-25-24,25 24,0 1,-24-26,24 1,0-1,0 1,-25 49,25 0,0 1,0 24,-25-25,25 0,-50-49,26 24,-26 25,25-49,0 24,1 25,-1 0,0 1,0-1,0 0,-24 0,-1-49,-24 24,24 1,25-1,-49 0,74 26,-50-26,25 25,-49 0,24 1,-24-1,24 0,-24 0,49 0,0-24,-24 24,-1 0,-24-24,-50-1,0 25,49-24,-49-1,-25 0,25 25,25-24,25 49,24-25,1 0,49 25,-25 0,25 0,-50 0,-24 0,24 0,0 0,1-25,-1 25,-24-24,-1 24,1-25,49 25,0 0,-49-25,49 25,-24-25,-1 25,0 0,26-25,-1 25,0 0,0 0,25 0,-25 0,25 0,-24 0,24 0,-25 0,0 0,0 0,25 0,-25 0,1 0,24 0,-25 0,25 0,-25 0,25 0,-25 0,25 25,-25-25,25 0,0 25,-25-25,25 0,0 0,0 0,0 0</inkml:trace>
  <inkml:trace contextRef="#ctx0" brushRef="#br0" timeOffset="7067.4042">12775 843,'0'0,"-50"0,50-24,-74-1,-50-25,24 1,-24-1,-74 0,-25 26,74-26,75 25,-26 25,-48-25,48 0,-24 25,75 0,-26 0,26-24,-51 24,26 0,24 0,-24 0,49 0,0 24,1 1,-1-25,0 25,0 0,-49 0,24 0,25 24,-49 1,49 24,-25-49,50 25,-49-1,49-49,-50 50,25-50,-24 25,24-1,0-24,0 25,25 0,-49 0,49-25,-25 25,25-1,0 1,0 0,-74-25,49 0,0 0,25 25,-25-25,0 0,1 49,-51-24,26 50,-26 24,26 25,24 0,-25-50,1-24,49 0,-25-26,0 1,0 25,25-1,0 1,-25 24,0 50,25-74,-24 0,24 24,0 0,-25-24,0 49,25 50,0-25,0-25,0 1,0-1,0 0,50 124,-1-49,26-50,-26-25,1 25,-50-124,0 25,0 0,0 0,0-1,0 26,0 49,0-24,25-1,-25-24,49-26,-49 1,25 0,0 0,-25-25,25 25,-25-1,25-24,-1 25,-24 0,0 0,0 0,25-1,-25 1,0-25,25 50,0-50,-25 25,0 0,25-25,-25 24,24-24,1 25,-25-25,25 25,0 0,0-25,-25 25,24-1,-24 1,25 25,0-25,0 24,-25 1,49-25,-24 24,25-49,24 50,-24-25,24 24,26 26,-26-26,124 125,-49-50,25 0,-1-25,100-24,-25-26,-24-24,123-25,-99-25,-50-24,-173 49,0 0,-25 24,25-24,24 25,-24 0,25-25,-25 0,-25 0,24 0,1 0,0 0,-25 0,50 0,-26 0,1 0,25 0,-25 0,-1 0,1 0,-25 0,50 0,-50 0,49-25,1 25,0 0,-26-25,26 25,-25 0,0-24,49 24,1 0,-1 0,-24-25,-1 0,26 0,-1 25,25-25,25-24,-25 24,1-25,24 1,25-1,-50 25,-25-49,1 49,-1-74,50 0,25-1,-50 26,-25 49,1-24,24-1,0 0,25 26,-74-26,-50 25,25-49,24-1,-49 26,25-1,0 0,-25 26,0-1,0 0,0 0,0-24,0-26,25 1,0-1,-1 1,1 0,-25-1,25-49,0-49,0 73,-25 1,24 25,-24 24,0 0,0 1,25-50,-25-50,0 50,0-1,0 1,0 0,0-25,0-75,-25 51,1 24,-1 49,-25 1,25-1,1 51,24-1,-50 25,-24 0,24-25,0-25,-24 26,-100-76,1-49,24 25,25 0,0 50,-50 0,25 24,25 0,50 26,24 24,-24-25,-1 25,1-25,0 0,-1 25,26-25,-1 1,25-1,-49 0,49 0,-25 0,-49 25,0-49,49 24,1 25,-1-25,0 25,26-25,-26 25,25-24,0 24,-24 0,24 0,0 0,0 0,25 0,-24 0,-1 24,25-24,-25 0,25 25,0-25,0 0,-25 0,25 0,-25 25,1-25,24 0,-25 0,25 0,-50 0,50 25,-25-25,25 0,-24 0,24 25,-25-25,0 0,25 0</inkml:trace>
  <inkml:trace contextRef="#ctx0" brushRef="#br0" timeOffset="13789.7887">3746 11162,'-25'0,"-25"0,26 0,-51 25,-49-25,-74 74,-100 1,0 49,50-25,100-49,24-1,49-24,-49 0,75 0,-1-25,25 24,-25 1,26 0,24 0,-25 49,0-24,25 49,-25 0,25 1,0-26,-25-24,1-1,24 1,-25 24,25 25,-25 25,25-24,0-1,-25 25,0-25,25-49,-24-25,-1-1,25 26,-25 24,0 75,0 25,25-50,0 49,0 75,0-49,0-50,0-75,0 25,25 1,0 48,0 1,24-50,-24 1,25-26,-50-49,0 0,0 24,0 75,0 0,0-49,25-1,-25 1,24 24,-24 25,25-50,0-24,0 0,-25 24,49-24,1 49,25 99,-1-24,-24-75,-1-25,1-49,24 0,50-25,-124 25,0 0,25-1,0 51,0 24,-1 0,26 1,0-51,-26-24,26 25,0-26,-26 51,26-50,-25 24,-25-49,25 25,-25 0,24 0,1-1,-25-24,25 25,0 0,0 0,-1 0,26-25,0 24,-25-24,24 25,1-25,-25 0,-1 0,26 25,-25-25,24 0,26 0,-26 0,26 0,-26 0,-24 0,25-25,24 25,1-25,-1 25,-49 0,24 0,1-24,0 24,-1-25,26 0,-1 25,1 0,-26-50,1 1,49 24,50-49,0-1,-75 1,-49 74,74-25,0 0,50-49,99-50,0-50,-49 50,-51 25,1-25,-25 74,0-49,-49-25,-26 0,-49 50,25-1,-25 26,0-1,25-25,0 26,-25-26,0 1,25-50,-1-50,-24 50,0 50,0 0,0-1,0-49,0-50,0-24,-24 49,-1 0,0 1,-25 24,50-1,-24 76,-1 24,25 25,-25 0,0 0,25 0,-25 0,1 0,-26 0,0-99,-49-25,25 0,-26 49,26-49,-25-49,-75-100,1 25,49 25,24 49,1-49,25-25,-1 49,1 50,-25 50,49 50,-24-1,49 25,0 0,25 25,0-24,-25 24,0-25,1 25,-26 0,25-25,0 0,25 25,-24 0,24-25,-25 25,0-24,25-1,-25 25,25-25,-25 25,1 0,24-25,-25 25,0-25,0 25,25 0,-25 0,25 0,-24 0,24 0,0 0,-25 0,0 0,25 0,-25 0,25 0,-49-24,49 24,-25 0,0 0,0 0,25 0,-25 0,25-25,-24 25,-1 0,25 0,-25 0,25 0,-25 0,25 0,-25 0,0 0,1 0,24 0,-25 0,0 0,25 0,-25 0,25 0,-25 0,1 0,24 0,-25 0,25-25,-25 25,25 0,0 0</inkml:trace>
  <inkml:trace contextRef="#ctx0" brushRef="#br0" timeOffset="21007.2015">21804 11881,'0'0,"-25"25,0 0,0 25,-24-26,24 26,-25 24,25-49,-24 25,24 0,-25-26,26 26,-26-25,-24 24,24 1,-24 49,24-24,-24 24,24-25,50 1,-50-26,1 1,49 24,-50 75,0 74,1-123,-26 24,26 0,24 74,-25 149,50-123,-49-224,24 49,0-24,0 25,25-1,-24 75,-1 99,0-49,0 0,25 74,-25 0,25-75,-24-24,-1 0,25-50,0 25,0 25,0-25,0-25,0-49,25 0,-1-26,1 26,-25-25,50 0,-25-1,-1 1,-24 0,0-25,0 25,0 49,0 1,0-1,0 1,0-26,0-24,25 49,-25-24,0-25,25 49,0-24,-25-25,25-1,-25 26,0-50,24 0,-24 25,25 0,0-25,0 0,0 0,-1 0,1 0,-25 0,25 0,0 0,-25 0,25 0,-25 0,49 0,-49 0,25 0,50 0,-51 0,1 24,0-24,0 0,0 0,-1 0,1 0,25 0,-1 0,1 0,-25 0,24 0,-24 0,0 0,25 0,24 0,-24 0,-1-24,-24 24,25 0,-26 0,1 0,25 0,-25 0,24 0,1 0,-1-25,-24 25,0-25,74 0,1 0,24-24,-50 24,50-25,0 26,25-1,0 0,-25 25,25 0,-125 0,1-50,0 26,0-51,24-24,1-50,0 50,-1 0,-24 24,49-49,26-99,-1 49,-25 26,-24-1,-1-25,1-49,-25 49,-25 1,25 73,-25 1,0 25,25-75,-25-25,0 1,0 49,0-25,0 50,24-125,-24 1,0 49,0 26,0 73,0 26,0 49,0-50,0 25,0 0,0-24,0 24,0 0,0-24,-24-1,24 0,-25-24,0-1,0-24,0 74,-49-24,49-1,-25 1,50-1,-49-49,24 49,0 1,0-1,1 25,-1 0,0 1,-49 24,-1-25,26 0,-1 0,0 25,26 0,-1-25,-25 1,25 24,-24 0,-1-25,1 0,-1 25,0 0,25 0,1-25,24 25,-25 0,25 0,-25 0,0 0,0 0,1-25,-1 25,-25 0,25 0,1 0,-1-25,0 1,25 24,-25-25,0 25,1 0,-1-25,0 0,-25 25,1 0,49-25,-50 25,50 0,-25 0,25-24,-24 24,-1 0,25 0,0 0,-25 0,25 0,-25-25,25 25,-25 0,1 0,24 0,-25 0,25 0,-25 0,25 0,-25 0,0 0,25 0,-24 0,24 0,-25 0,0 0,25 0,0 0,-25 0,25 0,-25 0,25 0,-25 0,1 0,24 0,-25 0,25-25,0 25,-25 0,0 0,25 0,-25 0,25 0,-24 0,24 0,-25 0,0 0,25 0,0 0,0 0,0 0</inkml:trace>
  <inkml:trace contextRef="#ctx0" brushRef="#br0" timeOffset="22362.279">17686 13171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1228A-22BA-4A5B-B215-7CFE82529E9A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8D1C8-1AE1-4BFF-AA58-809511125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D1C8-1AE1-4BFF-AA58-8095111253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1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1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jpeg"/><Relationship Id="rId7" Type="http://schemas.openxmlformats.org/officeDocument/2006/relationships/image" Target="../media/image28.jpeg"/><Relationship Id="rId12" Type="http://schemas.openxmlformats.org/officeDocument/2006/relationships/image" Target="../media/image3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customXml" Target="../ink/ink1.xml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1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772816"/>
            <a:ext cx="5400599" cy="223224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prstTxWarp prst="textTriangle">
              <a:avLst>
                <a:gd name="adj" fmla="val 47210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АФРИКА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Елизавета\Desktop\загруженное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6696744" cy="22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изавета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F123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изавета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изавета\Desktop\809d78aa8f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972"/>
            <a:ext cx="3168352" cy="36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изавета\Desktop\_41111356_13_beninpe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22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изавета\Desktop\африканц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416400" cy="29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F12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изавета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6"/>
            <a:ext cx="5292080" cy="50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изавет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08" y="2512256"/>
            <a:ext cx="4678572" cy="408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F123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Елизавета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изавета\Desktop\загруженное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03244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изавета\Desktop\190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" y="2780928"/>
            <a:ext cx="38376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изавета\Desktop\art7126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72" y="2852936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лизавета\Desktop\сусл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95465"/>
            <a:ext cx="2304256" cy="30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F123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изавета\Desktop\11.10.21.8_t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2" y="1052736"/>
            <a:ext cx="4176464" cy="26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изавета\Desktop\ящер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248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изавета\Desktop\загруженное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5954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лизавета\Desktop\загруженное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5953"/>
            <a:ext cx="201622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лизавета\Desktop\EXZOT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32" y="4145952"/>
            <a:ext cx="201942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Елизавета\Desktop\9816--$600x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52" y="4145954"/>
            <a:ext cx="1932806" cy="23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F123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изавета\Desktop\загруженное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38763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изавета\Desktop\загруженное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82" y="3140968"/>
            <a:ext cx="4401890" cy="35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F123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изавета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08512" cy="2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изавета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62" y="1514475"/>
            <a:ext cx="3829502" cy="30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изавета\Desktop\39ce31u-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15421"/>
            <a:ext cx="4719413" cy="27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B6C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изавета\Desktop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44" y="4092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изавета\Desktop\сусл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1743075" cy="23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изавета\Desktop\ящери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3" y="26064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изавета\Desktop\ле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3" y="397522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изавета\Desktop\пингвин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изавета\Desktop\занятия сад №35\Австралия\avstrali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95" y="112055"/>
            <a:ext cx="2912368" cy="20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Елизавета\Desktop\занятия сад №35\Австралия\72b03d752d5eb82d865ea681077d50e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38" y="4557922"/>
            <a:ext cx="3004592" cy="18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Елизавета\Desktop\занятия сад №35\млекопитающие\загруженное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91" y="215231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Елизавета\Desktop\гризли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3" y="215896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B6C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изавета\Desktop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44" y="4092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изавета\Desktop\сусл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1743075" cy="23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изавета\Desktop\ящери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3" y="26064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изавета\Desktop\ле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3" y="397522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изавета\Desktop\пингвин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изавета\Desktop\занятия сад №35\Австралия\avstrali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95" y="112055"/>
            <a:ext cx="2912368" cy="20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Елизавета\Desktop\занятия сад №35\Австралия\72b03d752d5eb82d865ea681077d50e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38" y="4557922"/>
            <a:ext cx="3004592" cy="18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Елизавета\Desktop\занятия сад №35\млекопитающие\загруженное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91" y="215231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Елизавета\Desktop\гризли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3" y="215896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Рукописные данные 3"/>
              <p14:cNvContentPartPr/>
              <p14:nvPr/>
            </p14:nvContentPartPr>
            <p14:xfrm>
              <a:off x="366120" y="62640"/>
              <a:ext cx="8322840" cy="651888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6760" y="53280"/>
                <a:ext cx="8341560" cy="65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4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</Words>
  <Application>Microsoft Office PowerPoint</Application>
  <PresentationFormat>Экран (4:3)</PresentationFormat>
  <Paragraphs>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</dc:creator>
  <cp:lastModifiedBy>Елизавета</cp:lastModifiedBy>
  <cp:revision>10</cp:revision>
  <dcterms:created xsi:type="dcterms:W3CDTF">2014-10-15T06:48:04Z</dcterms:created>
  <dcterms:modified xsi:type="dcterms:W3CDTF">2014-10-15T12:54:12Z</dcterms:modified>
</cp:coreProperties>
</file>