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7376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Государственное бюджетное дошкольное образовательное учреждение </a:t>
            </a:r>
          </a:p>
          <a:p>
            <a:pPr algn="ctr"/>
            <a:r>
              <a:rPr lang="ru-RU" dirty="0"/>
              <a:t>детский сад № 6 комбинированного вида </a:t>
            </a:r>
          </a:p>
          <a:p>
            <a:pPr algn="ctr"/>
            <a:r>
              <a:rPr lang="ru-RU" dirty="0" err="1"/>
              <a:t>Колпинского</a:t>
            </a:r>
            <a:r>
              <a:rPr lang="ru-RU" dirty="0"/>
              <a:t> района Санкт-Петербург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3688" y="2636912"/>
            <a:ext cx="53279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Загадки про игрушки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28" y="3406353"/>
            <a:ext cx="2603674" cy="304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4725144"/>
            <a:ext cx="22308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Составила</a:t>
            </a:r>
            <a:r>
              <a:rPr lang="ru-RU" i="1" dirty="0" smtClean="0"/>
              <a:t>:</a:t>
            </a:r>
          </a:p>
          <a:p>
            <a:endParaRPr lang="ru-RU" i="1" dirty="0"/>
          </a:p>
          <a:p>
            <a:r>
              <a:rPr lang="ru-RU" i="1" dirty="0" smtClean="0"/>
              <a:t>А. З. </a:t>
            </a:r>
            <a:r>
              <a:rPr lang="ru-RU" i="1" dirty="0" err="1" smtClean="0"/>
              <a:t>Умалатаджиева</a:t>
            </a:r>
            <a:endParaRPr lang="ru-RU" i="1" dirty="0"/>
          </a:p>
          <a:p>
            <a:r>
              <a:rPr lang="ru-RU" i="1" dirty="0"/>
              <a:t>в</a:t>
            </a:r>
            <a:r>
              <a:rPr lang="ru-RU" i="1" dirty="0" smtClean="0"/>
              <a:t>оспитатель </a:t>
            </a:r>
            <a:endParaRPr lang="ru-RU" i="1" dirty="0"/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87125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24744"/>
            <a:ext cx="40334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Хоть взлетает к облакам,</a:t>
            </a:r>
          </a:p>
          <a:p>
            <a:r>
              <a:rPr lang="ru-RU" sz="2400" b="1" dirty="0"/>
              <a:t>Но за хвост привязан к нам.</a:t>
            </a:r>
          </a:p>
          <a:p>
            <a:r>
              <a:rPr lang="ru-RU" sz="2400" b="1" dirty="0"/>
              <a:t>Удержать его сумей,</a:t>
            </a:r>
          </a:p>
          <a:p>
            <a:r>
              <a:rPr lang="ru-RU" sz="2400" b="1" dirty="0"/>
              <a:t>Он — смешной воздушный...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52936"/>
            <a:ext cx="422446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74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283276"/>
            <a:ext cx="35079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В ней горошинки звенят,</a:t>
            </a:r>
          </a:p>
          <a:p>
            <a:r>
              <a:rPr lang="ru-RU" sz="2400" b="1" dirty="0"/>
              <a:t>Карапузов веселят.</a:t>
            </a:r>
          </a:p>
          <a:p>
            <a:r>
              <a:rPr lang="ru-RU" sz="2400" b="1" dirty="0"/>
              <a:t>Это первая игрушка</a:t>
            </a:r>
          </a:p>
          <a:p>
            <a:r>
              <a:rPr lang="ru-RU" sz="2400" b="1" dirty="0"/>
              <a:t>Под названьем...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413054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82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9464" y="2564904"/>
            <a:ext cx="55073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dirty="0" smtClean="0"/>
              <a:t>МОЛОДЦЫ 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69389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eopod.ru/images/products/large/0/mishka_21_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86662"/>
            <a:ext cx="4012668" cy="401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700808"/>
            <a:ext cx="3499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Кто не ест душистый мед</a:t>
            </a:r>
          </a:p>
          <a:p>
            <a:r>
              <a:rPr lang="ru-RU" sz="2400" b="1" dirty="0"/>
              <a:t>И в берлоге не живет?</a:t>
            </a:r>
          </a:p>
          <a:p>
            <a:r>
              <a:rPr lang="ru-RU" sz="2400" b="1" dirty="0"/>
              <a:t>Не умеет он реветь.</a:t>
            </a:r>
          </a:p>
          <a:p>
            <a:r>
              <a:rPr lang="ru-RU" sz="2400" b="1" dirty="0"/>
              <a:t>Это — плюшевый... </a:t>
            </a:r>
          </a:p>
        </p:txBody>
      </p:sp>
    </p:spTree>
    <p:extLst>
      <p:ext uri="{BB962C8B-B14F-4D97-AF65-F5344CB8AC3E}">
        <p14:creationId xmlns:p14="http://schemas.microsoft.com/office/powerpoint/2010/main" val="154437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556792"/>
            <a:ext cx="38843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Кирпичи возьмем цветные,</a:t>
            </a:r>
          </a:p>
          <a:p>
            <a:r>
              <a:rPr lang="ru-RU" sz="2400" b="1" dirty="0"/>
              <a:t>Сложим домики любые,</a:t>
            </a:r>
          </a:p>
          <a:p>
            <a:r>
              <a:rPr lang="ru-RU" sz="2400" b="1" dirty="0"/>
              <a:t>Даже цирк для публики.</a:t>
            </a:r>
          </a:p>
          <a:p>
            <a:r>
              <a:rPr lang="ru-RU" sz="2400" b="1" dirty="0"/>
              <a:t>Ведь у нас есть...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80928"/>
            <a:ext cx="4608512" cy="355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8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836712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Рвутся вверх они, играют,</a:t>
            </a:r>
          </a:p>
          <a:p>
            <a:r>
              <a:rPr lang="ru-RU" sz="2400" b="1" dirty="0"/>
              <a:t>С тонкой нитки улетают.</a:t>
            </a:r>
          </a:p>
          <a:p>
            <a:r>
              <a:rPr lang="ru-RU" sz="2400" b="1" dirty="0"/>
              <a:t>Это радость детворы —</a:t>
            </a:r>
          </a:p>
          <a:p>
            <a:r>
              <a:rPr lang="ru-RU" sz="2400" b="1" dirty="0"/>
              <a:t>Разноцветные... </a:t>
            </a:r>
          </a:p>
        </p:txBody>
      </p:sp>
      <p:pic>
        <p:nvPicPr>
          <p:cNvPr id="3074" name="Picture 2" descr="http://www.walland.ru/thumbs/1292477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624" y="3356992"/>
            <a:ext cx="474231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23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844824"/>
            <a:ext cx="35728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Хоть на ножке он одной,</a:t>
            </a:r>
          </a:p>
          <a:p>
            <a:r>
              <a:rPr lang="ru-RU" sz="2400" b="1" dirty="0"/>
              <a:t>Крутится как заводной.</a:t>
            </a:r>
          </a:p>
          <a:p>
            <a:r>
              <a:rPr lang="ru-RU" sz="2400" b="1" dirty="0"/>
              <a:t>Лишь устанет — на бочок.</a:t>
            </a:r>
          </a:p>
          <a:p>
            <a:r>
              <a:rPr lang="ru-RU" sz="2400" b="1" dirty="0"/>
              <a:t>Яркий, озорной... </a:t>
            </a:r>
          </a:p>
        </p:txBody>
      </p:sp>
      <p:pic>
        <p:nvPicPr>
          <p:cNvPr id="4098" name="Picture 2" descr="http://www.pm-plus.ru/images/844204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384376" cy="452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628800"/>
            <a:ext cx="35583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По асфальту я скачу,</a:t>
            </a:r>
          </a:p>
          <a:p>
            <a:r>
              <a:rPr lang="ru-RU" sz="2400" b="1" dirty="0"/>
              <a:t>Через двор в траву лечу.</a:t>
            </a:r>
          </a:p>
          <a:p>
            <a:r>
              <a:rPr lang="ru-RU" sz="2400" b="1" dirty="0"/>
              <a:t>От друзей меня не прячь,</a:t>
            </a:r>
          </a:p>
          <a:p>
            <a:r>
              <a:rPr lang="ru-RU" sz="2400" b="1" dirty="0"/>
              <a:t>Поиграй-ка с ними в... </a:t>
            </a:r>
          </a:p>
        </p:txBody>
      </p:sp>
      <p:pic>
        <p:nvPicPr>
          <p:cNvPr id="5122" name="Picture 2" descr="http://www.graycell.ru/picture/big/myach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32856"/>
            <a:ext cx="3989233" cy="398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65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508" y="1412776"/>
            <a:ext cx="40464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Не заставишь лежа спать.</a:t>
            </a:r>
          </a:p>
          <a:p>
            <a:r>
              <a:rPr lang="ru-RU" sz="2400" b="1" dirty="0"/>
              <a:t>Лишь уложишь - хочет встать.</a:t>
            </a:r>
          </a:p>
          <a:p>
            <a:r>
              <a:rPr lang="ru-RU" sz="2400" b="1" dirty="0"/>
              <a:t>Поупрямее барашка</a:t>
            </a:r>
          </a:p>
          <a:p>
            <a:r>
              <a:rPr lang="ru-RU" sz="2400" b="1" dirty="0"/>
              <a:t>Эта </a:t>
            </a:r>
            <a:r>
              <a:rPr lang="ru-RU" sz="2400" b="1" dirty="0" smtClean="0"/>
              <a:t>кукла - ... </a:t>
            </a:r>
            <a:endParaRPr lang="ru-RU" sz="2400" b="1" dirty="0"/>
          </a:p>
        </p:txBody>
      </p:sp>
      <p:pic>
        <p:nvPicPr>
          <p:cNvPr id="6146" name="Picture 2" descr="http://stat19.privet.ru/lr/0b149d0910b4ce272b4eb02f46fea1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349053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63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689" y="1916832"/>
            <a:ext cx="39322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Эта мягкая игрушка —</a:t>
            </a:r>
          </a:p>
          <a:p>
            <a:r>
              <a:rPr lang="ru-RU" sz="2400" b="1" dirty="0"/>
              <a:t>Длинноухая зверюшка.</a:t>
            </a:r>
          </a:p>
          <a:p>
            <a:r>
              <a:rPr lang="ru-RU" sz="2400" b="1" dirty="0"/>
              <a:t>Ей морковку в лапку дай-ка,</a:t>
            </a:r>
          </a:p>
          <a:p>
            <a:r>
              <a:rPr lang="ru-RU" sz="2400" b="1" dirty="0"/>
              <a:t>Ведь игрушка эта — ...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34372"/>
            <a:ext cx="3625180" cy="362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7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499300"/>
            <a:ext cx="34851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Прячется от нас с тобой</a:t>
            </a:r>
          </a:p>
          <a:p>
            <a:r>
              <a:rPr lang="ru-RU" sz="2400" b="1" dirty="0"/>
              <a:t>Одна куколка в другой.</a:t>
            </a:r>
          </a:p>
          <a:p>
            <a:r>
              <a:rPr lang="ru-RU" sz="2400" b="1" dirty="0"/>
              <a:t>На косыночках горошки.</a:t>
            </a:r>
          </a:p>
          <a:p>
            <a:r>
              <a:rPr lang="ru-RU" sz="2400" b="1" dirty="0"/>
              <a:t>Что за куколки?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35" y="3068960"/>
            <a:ext cx="4271171" cy="27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45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</TotalTime>
  <Words>212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</dc:creator>
  <cp:lastModifiedBy>Лев</cp:lastModifiedBy>
  <cp:revision>8</cp:revision>
  <dcterms:created xsi:type="dcterms:W3CDTF">2014-03-28T19:30:50Z</dcterms:created>
  <dcterms:modified xsi:type="dcterms:W3CDTF">2014-03-29T13:20:05Z</dcterms:modified>
</cp:coreProperties>
</file>