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71" r:id="rId13"/>
    <p:sldId id="272" r:id="rId14"/>
    <p:sldId id="273" r:id="rId15"/>
    <p:sldId id="274" r:id="rId16"/>
    <p:sldId id="275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66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 животные и птицы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8" descr="petsa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8794" y="1500174"/>
            <a:ext cx="5349493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10" y="5929330"/>
            <a:ext cx="7786742" cy="7683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990000"/>
                </a:solidFill>
              </a:rPr>
              <a:t> </a:t>
            </a:r>
            <a:endParaRPr lang="ru-RU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3e68f3b093c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428604"/>
            <a:ext cx="5895797" cy="4325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4929198"/>
            <a:ext cx="6715172" cy="1482717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У кролика ушки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торчат на макушке,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Любит он вкусный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листик капустный.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Бегает быстро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и прыгает ловко,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Всё потому, что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ест он морковку!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Е. </a:t>
            </a:r>
            <a:r>
              <a:rPr lang="ru-RU" sz="14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Малёнкина</a:t>
            </a:r>
            <a:endParaRPr lang="ru-RU" sz="14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4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18798186_bdeab436030747957e655a8803f83a9d-www.nevsepic.com.u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500042"/>
            <a:ext cx="5929354" cy="4315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4929198"/>
            <a:ext cx="7258072" cy="1482717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92500" lnSpcReduction="10000"/>
          </a:bodyPr>
          <a:lstStyle/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Протяну к тебе ладони,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Ты меня, дружок, не тронешь?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Мы с тобой должны поладить,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Можно мне тебя погладить?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Можно дать кусочек хлеба?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Ах, щенка такого мне бы…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Ты пойдёшь ко мне домой?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Ты - согласен? Боже мой!</a:t>
            </a:r>
          </a:p>
          <a:p>
            <a:pPr algn="ctr">
              <a:buNone/>
            </a:pPr>
            <a:r>
              <a:rPr lang="ru-RU" sz="1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Т. </a:t>
            </a:r>
            <a:r>
              <a:rPr lang="ru-RU" sz="13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Логачева</a:t>
            </a:r>
            <a:endParaRPr lang="ru-RU" sz="13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37e41_d330034c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571480"/>
            <a:ext cx="5643602" cy="419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5000636"/>
            <a:ext cx="6715172" cy="1339841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Собака – самый верный друг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знает множество наук: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Брать след, охотиться, спасать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злых грабителей кусать.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Нина </a:t>
            </a:r>
            <a:r>
              <a:rPr lang="ru-RU" sz="22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Стожкова</a:t>
            </a:r>
            <a:endParaRPr lang="ru-RU" sz="22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78a8cc79bd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14480" y="571480"/>
            <a:ext cx="5643602" cy="419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214414" y="4929198"/>
            <a:ext cx="6500858" cy="150019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Лёжа на кресле, пушистая кошка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Просит котят: «Погодите немножко!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Может быть, слезу, а может быть нет…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Словом, зову вас к себе на обед».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Нина  </a:t>
            </a:r>
            <a:r>
              <a:rPr lang="ru-RU" sz="26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Стожкова</a:t>
            </a:r>
            <a:endParaRPr lang="ru-RU" sz="26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37e4f_368969c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571480"/>
            <a:ext cx="5500726" cy="4407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5143513"/>
            <a:ext cx="6286544" cy="1214445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25000" lnSpcReduction="20000"/>
          </a:bodyPr>
          <a:lstStyle/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Вы послушайте, ребята,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Я хочу вам рассказать;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Родились у нас котята -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Их по счету ровно пять.</a:t>
            </a:r>
          </a:p>
          <a:p>
            <a:pPr algn="ctr">
              <a:buNone/>
            </a:pPr>
            <a:endParaRPr lang="ru-RU" sz="56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56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Мы решали, мы гадали: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Как же нам котят назвать?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Наконец мы их назвали: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Раз, Два, Три, Четыре, Пять.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С. Михалков</a:t>
            </a:r>
          </a:p>
          <a:p>
            <a:pPr algn="ctr">
              <a:buNone/>
            </a:pPr>
            <a:endParaRPr lang="ru-RU" sz="43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рси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642918"/>
            <a:ext cx="6004545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5000636"/>
            <a:ext cx="6858048" cy="1285884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Что такое поросенок?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Нос румяный - это раз,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вдобавок пара сонных,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Пара синих добрых глаз.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endParaRPr lang="ru-RU" sz="14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Я прощу тебя, проказник,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Безобразник молодой,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Потому что так прекрасен 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Этот хвостик завитой.</a:t>
            </a:r>
          </a:p>
          <a:p>
            <a:pPr algn="ctr">
              <a:buNone/>
            </a:pPr>
            <a:r>
              <a:rPr lang="ru-RU" sz="1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Б. Ахмадулина</a:t>
            </a:r>
          </a:p>
          <a:p>
            <a:pPr algn="ctr">
              <a:buNone/>
            </a:pPr>
            <a:endParaRPr lang="ru-RU" sz="14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f1b419b174b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571480"/>
            <a:ext cx="5857916" cy="439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5072074"/>
            <a:ext cx="6786610" cy="1285884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Ты пасись, моя лошадка,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 лугу, где клевер сладкий,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Чтоб до нашего плетня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пять минут домчать меня.</a:t>
            </a:r>
          </a:p>
          <a:p>
            <a:pPr algn="ctr">
              <a:buNone/>
            </a:pPr>
            <a:r>
              <a:rPr lang="ru-RU" sz="11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Нина </a:t>
            </a:r>
            <a:r>
              <a:rPr lang="ru-RU" sz="11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Стожкова</a:t>
            </a:r>
            <a:endParaRPr lang="ru-RU" sz="11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ffb456bab3c6700b1c046a505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571480"/>
            <a:ext cx="5857896" cy="421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4929198"/>
            <a:ext cx="6786610" cy="142876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Дети, дети, </a:t>
            </a:r>
            <a:r>
              <a:rPr lang="ru-RU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ко-ко-ко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Снова солнце высоко.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Я с рассвета хлопочу,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Червячков для вас ищу.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Нина </a:t>
            </a:r>
            <a:r>
              <a:rPr lang="ru-RU" sz="22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Стожкова</a:t>
            </a:r>
            <a:endParaRPr lang="ru-RU" sz="22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f8bf90af04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571479"/>
            <a:ext cx="5857916" cy="4231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4929198"/>
            <a:ext cx="6858048" cy="1339841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Ути-ути-уточки - 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Беленькие грудочки,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Пёрышки кручёные,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Лапочки точёные.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Утки плавают в пруду,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Я с гостинцем к ним иду -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Хлебцем мягким белым.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Подплывайте смело!</a:t>
            </a:r>
          </a:p>
          <a:p>
            <a:pPr algn="ctr">
              <a:buNone/>
            </a:pPr>
            <a:r>
              <a:rPr lang="ru-RU" sz="2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А. Рей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25040_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571480"/>
            <a:ext cx="6143668" cy="441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00100" y="5214950"/>
            <a:ext cx="7000924" cy="114300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Ох ты, козочка-коза! Всё гуляешь, дереза!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Всё травинушку жуешь! Всё покоя не даёшь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Ты мурашкам да жучкам - 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Ножкой топчешь тут и там!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00"/>
                </a:solidFill>
              </a:rPr>
              <a:t>Кирилл Авдеенко</a:t>
            </a:r>
          </a:p>
          <a:p>
            <a:pPr>
              <a:buNone/>
            </a:pPr>
            <a:endParaRPr lang="ru-RU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3643338" cy="250033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Корова раньше всех встает,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В туман на мокрый луг идет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И там весь день траву жует: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Жует,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       Жует,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                 Жует,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                           Жует…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klodt_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500042"/>
            <a:ext cx="4265053" cy="2810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Лебедев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71472" y="3500438"/>
            <a:ext cx="4000528" cy="289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857752" y="4214818"/>
            <a:ext cx="3714776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Без перерыва на обед,</a:t>
            </a:r>
          </a:p>
          <a:p>
            <a:pPr algn="ctr"/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И переменки даже нет!</a:t>
            </a:r>
          </a:p>
          <a:p>
            <a:pPr algn="ctr"/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В. Ланцетти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bbbef3319a9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571480"/>
            <a:ext cx="597600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5000636"/>
            <a:ext cx="7000924" cy="1268403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Маленький бычок,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Желтенький бочок,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Ножками ступает,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Головой мотает: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- Где же стадо? </a:t>
            </a:r>
            <a:r>
              <a:rPr lang="ru-RU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Му-у-у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!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Скучно </a:t>
            </a:r>
            <a:r>
              <a:rPr lang="ru-RU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одному-у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В.Берестов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237107630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571480"/>
            <a:ext cx="6072230" cy="420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4929198"/>
            <a:ext cx="6929486" cy="1428759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-Но! - сказали мы лошадке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помчались без оглядки.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Вьётся грива на ветру.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Вот и дом. Лошадка, тпру!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Валентин Берестов</a:t>
            </a:r>
          </a:p>
          <a:p>
            <a:pPr algn="ctr">
              <a:buNone/>
            </a:pPr>
            <a:endParaRPr lang="ru-RU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5143513"/>
            <a:ext cx="7143800" cy="114300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Встал на ножки малышок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зацокал: цок-цок-цок!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Цок-цок-цок! - звенят копытца, -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Мы к реке идём напиться.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Сверху - ушки, сзади - хвостик,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 всё вместе - просто ослик</a:t>
            </a:r>
            <a:b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В. Степанов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e3a01f4bf86f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571480"/>
            <a:ext cx="6072230" cy="441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4929198"/>
            <a:ext cx="6858048" cy="1285884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92500" lnSpcReduction="10000"/>
          </a:bodyPr>
          <a:lstStyle/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дверь вошло животное,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 того голодное: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Съело веник и метлу,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Съело коврик на полу,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Занавеску на окне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картинку на стене,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Со стола слизнуло справку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пошло опять на травку.</a:t>
            </a:r>
          </a:p>
          <a:p>
            <a:pPr algn="ctr">
              <a:buNone/>
            </a:pPr>
            <a:r>
              <a:rPr lang="ru-RU" sz="1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Валентин Берестов 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default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642918"/>
            <a:ext cx="5976755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046_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571480"/>
            <a:ext cx="5939832" cy="4370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5143512"/>
            <a:ext cx="6786610" cy="1214446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Ходит по полю овечка,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Шуба белая, в колечках,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Овечка красивая,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Но робкая, пугливая.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Всего она боится: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грома, и грозы.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Смелости учиться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Ей надо у козы.</a:t>
            </a:r>
          </a:p>
          <a:p>
            <a:pPr algn="ctr">
              <a:buNone/>
            </a:pPr>
            <a:r>
              <a:rPr lang="ru-RU" sz="2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Татьяна Шорыгина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10_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500042"/>
            <a:ext cx="5929354" cy="4235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5000636"/>
            <a:ext cx="7000924" cy="1214445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Как вы, кролики, живёте?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Что вы, кролики, дерёте?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- Хорошо пока живём,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Но, простите, не дерём,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А грызём мы ловко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Свежую морковку</a:t>
            </a:r>
          </a:p>
          <a:p>
            <a:pPr algn="ctr">
              <a:buNone/>
            </a:pPr>
            <a:r>
              <a:rPr lang="ru-RU" sz="1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Владимир Степанов</a:t>
            </a:r>
            <a:endParaRPr lang="ru-RU" sz="12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664</TotalTime>
  <Words>571</Words>
  <PresentationFormat>Экран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Домашние животные и птицы </vt:lpstr>
      <vt:lpstr>Слайд 2</vt:lpstr>
      <vt:lpstr>Корова раньше всех встает,  В туман на мокрый луг идет  И там весь день траву жует:  Жует,            Жует,                      Жует,                                Жует…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Газюля</cp:lastModifiedBy>
  <cp:revision>80</cp:revision>
  <dcterms:modified xsi:type="dcterms:W3CDTF">2014-11-19T13:44:43Z</dcterms:modified>
</cp:coreProperties>
</file>