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74" r:id="rId4"/>
    <p:sldId id="275" r:id="rId5"/>
    <p:sldId id="276" r:id="rId6"/>
    <p:sldId id="273" r:id="rId7"/>
    <p:sldId id="279" r:id="rId8"/>
    <p:sldId id="262" r:id="rId9"/>
    <p:sldId id="264" r:id="rId10"/>
    <p:sldId id="277" r:id="rId11"/>
    <p:sldId id="278" r:id="rId12"/>
    <p:sldId id="280" r:id="rId13"/>
    <p:sldId id="282" r:id="rId14"/>
    <p:sldId id="281" r:id="rId15"/>
    <p:sldId id="283" r:id="rId16"/>
    <p:sldId id="269" r:id="rId17"/>
    <p:sldId id="266" r:id="rId18"/>
    <p:sldId id="267" r:id="rId19"/>
    <p:sldId id="268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1" r:id="rId30"/>
    <p:sldId id="258" r:id="rId31"/>
    <p:sldId id="260" r:id="rId32"/>
    <p:sldId id="259" r:id="rId33"/>
    <p:sldId id="263" r:id="rId34"/>
    <p:sldId id="270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94660"/>
  </p:normalViewPr>
  <p:slideViewPr>
    <p:cSldViewPr>
      <p:cViewPr varScale="1">
        <p:scale>
          <a:sx n="65" d="100"/>
          <a:sy n="65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1025307_PIA06890_mode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1979712" y="762492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Исследования на т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емы: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притяжения.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Солнечный свет! Какой у тебя цвет?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разные метеориты!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3131" y="357301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Выполнили:</a:t>
            </a:r>
          </a:p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ченики 2 класса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ЧУ СОШ «Лексис»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Руководитель:</a:t>
            </a:r>
          </a:p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начальных классов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Дьякова Т.В.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829761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5992"/>
            <a:ext cx="7772400" cy="252531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          Из различных источников мы знаем, что сила притяжения одинаково воздействует на все предметы, но оказывается, масса предмета придает ему при падении собственное ускорение.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857364"/>
            <a:ext cx="7772400" cy="1828800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10420121_73723912_nature_clouds_blue_sky_024785_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Солнечный свет! </a:t>
            </a:r>
            <a:br>
              <a:rPr lang="ru-RU" sz="4000" dirty="0" smtClean="0"/>
            </a:br>
            <a:r>
              <a:rPr lang="ru-RU" sz="4000" dirty="0" smtClean="0"/>
              <a:t>Какой у тебя цвет?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3571876"/>
            <a:ext cx="8029604" cy="1199704"/>
          </a:xfrm>
        </p:spPr>
        <p:txBody>
          <a:bodyPr/>
          <a:lstStyle/>
          <a:p>
            <a:r>
              <a:rPr lang="ru-RU" sz="3200" dirty="0" smtClean="0"/>
              <a:t>Узнать,  какого цвета солнечный свет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Гипотезы: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8172480" cy="171451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Возможно, что солнечный свет  имеет белый цвет.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Возможно, что солнечный свет  имеет желтый цвет.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Возможно, что солнечный свет  имеет красный цвет.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Оборудование: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2928934"/>
            <a:ext cx="7772400" cy="1882377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/>
              <a:t>Стакан</a:t>
            </a:r>
          </a:p>
          <a:p>
            <a:pPr lvl="0" algn="ctr"/>
            <a:r>
              <a:rPr lang="ru-RU" dirty="0" smtClean="0"/>
              <a:t>Вода</a:t>
            </a:r>
          </a:p>
          <a:p>
            <a:pPr lvl="0" algn="ctr"/>
            <a:r>
              <a:rPr lang="ru-RU" dirty="0" smtClean="0"/>
              <a:t>Картон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2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857232"/>
            <a:ext cx="6034616" cy="5149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52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31657" y="1111493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2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84288" y="1130300"/>
            <a:ext cx="5929354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52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714356"/>
            <a:ext cx="6034616" cy="5292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67758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Сила притяжения земли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7593813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43050"/>
            <a:ext cx="4038600" cy="4071966"/>
          </a:xfrm>
        </p:spPr>
      </p:pic>
      <p:pic>
        <p:nvPicPr>
          <p:cNvPr id="8" name="Содержимое 7" descr="img_1741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43050"/>
            <a:ext cx="4038600" cy="414340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3071810"/>
            <a:ext cx="7772400" cy="1785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Солнечные лучи имеют множество цветов, и сквозь воду в стакане они выглядят как радуга.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6aa216-250a-42ee-9a79-487ad86fe1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Такие разные метеориты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080930bolide_edin_small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4038600" cy="3954869"/>
          </a:xfrm>
        </p:spPr>
      </p:pic>
      <p:pic>
        <p:nvPicPr>
          <p:cNvPr id="8" name="Содержимое 7" descr="60890901_9b0b83b0989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28736"/>
            <a:ext cx="4038600" cy="395913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Метеоры и болиды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1c4aae2e6a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2143116"/>
            <a:ext cx="4500594" cy="3500462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Метеоритный поток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761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Сравнить кратеры разных метеоритов</a:t>
            </a:r>
          </a:p>
          <a:p>
            <a:pPr algn="ctr"/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1" y="2786058"/>
            <a:ext cx="4714909" cy="296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Гипотезы: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3214686"/>
            <a:ext cx="7772400" cy="1603343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dirty="0" smtClean="0"/>
              <a:t>Допустим, кратеры одинаковых метеоритов одинаковы.</a:t>
            </a:r>
          </a:p>
          <a:p>
            <a:pPr lvl="0" algn="ctr"/>
            <a:r>
              <a:rPr lang="ru-RU" dirty="0" smtClean="0"/>
              <a:t>Предположим, кратеры различных предметов имеют разные размеры.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000372"/>
            <a:ext cx="7772400" cy="1810939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/>
              <a:t>2 одинаковых яблока</a:t>
            </a:r>
          </a:p>
          <a:p>
            <a:pPr lvl="0" algn="ctr"/>
            <a:r>
              <a:rPr lang="ru-RU" dirty="0" smtClean="0"/>
              <a:t>Пластилиновый ком</a:t>
            </a:r>
          </a:p>
          <a:p>
            <a:pPr lvl="0" algn="ctr"/>
            <a:r>
              <a:rPr lang="ru-RU" dirty="0" smtClean="0"/>
              <a:t>2 Мяча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2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лан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24806"/>
            <a:ext cx="5715000" cy="4238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Исаак Ньютон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2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2857496"/>
            <a:ext cx="7772400" cy="195381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Одинаковые лунки могут иметь только те метеориты, которые имеют одинаковый размер и форму, только в том случае если падают под одинаковым углом и при падении не меняют положение или те которые имеют шарообразную форму. Во всех остальных случаях кратеры будут разной формы и размера.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ac025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428868"/>
            <a:ext cx="3319976" cy="3143272"/>
          </a:xfrm>
        </p:spPr>
      </p:pic>
      <p:pic>
        <p:nvPicPr>
          <p:cNvPr id="7" name="Содержимое 6" descr="60977cb5797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82832"/>
            <a:ext cx="4038600" cy="308930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829761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00372"/>
            <a:ext cx="7772400" cy="1810939"/>
          </a:xfrm>
        </p:spPr>
        <p:txBody>
          <a:bodyPr/>
          <a:lstStyle/>
          <a:p>
            <a:r>
              <a:rPr lang="ru-RU" sz="3600" dirty="0" smtClean="0"/>
              <a:t>Узнать,  как сила притяжения действует на различные предметы.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571481"/>
            <a:ext cx="777240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Гипотезы: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772400" cy="3143272"/>
          </a:xfrm>
        </p:spPr>
        <p:txBody>
          <a:bodyPr>
            <a:normAutofit fontScale="32500" lnSpcReduction="20000"/>
          </a:bodyPr>
          <a:lstStyle/>
          <a:p>
            <a:pPr lvl="0" algn="l">
              <a:lnSpc>
                <a:spcPct val="120000"/>
              </a:lnSpc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- Допустим, маленькие предметы падают медленнее, чем большие.</a:t>
            </a:r>
          </a:p>
          <a:p>
            <a:pPr lvl="0" algn="l">
              <a:lnSpc>
                <a:spcPct val="120000"/>
              </a:lnSpc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- Предположим, что одинаковые предметы падают с одинаковой скоростью.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2928934"/>
            <a:ext cx="7772400" cy="221457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 одинаковых яблока</a:t>
            </a:r>
            <a:br>
              <a:rPr lang="ru-RU" dirty="0" smtClean="0"/>
            </a:br>
            <a:r>
              <a:rPr lang="ru-RU" dirty="0" smtClean="0"/>
              <a:t>Конфетка</a:t>
            </a:r>
            <a:br>
              <a:rPr lang="ru-RU" dirty="0" smtClean="0"/>
            </a:br>
            <a:r>
              <a:rPr lang="ru-RU" dirty="0" smtClean="0"/>
              <a:t>Мяч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62885" y="1237455"/>
            <a:ext cx="5786478" cy="4311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2" y="571480"/>
            <a:ext cx="6034616" cy="54356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</TotalTime>
  <Words>282</Words>
  <Application>Microsoft Office PowerPoint</Application>
  <PresentationFormat>Экран (4:3)</PresentationFormat>
  <Paragraphs>54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Презентация PowerPoint</vt:lpstr>
      <vt:lpstr> Сила притяжения земли</vt:lpstr>
      <vt:lpstr>Исаак Ньютон</vt:lpstr>
      <vt:lpstr>Презентация PowerPoint</vt:lpstr>
      <vt:lpstr>Цель:</vt:lpstr>
      <vt:lpstr>Гипотезы:</vt:lpstr>
      <vt:lpstr>Оборудование:  </vt:lpstr>
      <vt:lpstr>Презентация PowerPoint</vt:lpstr>
      <vt:lpstr>Презентация PowerPoint</vt:lpstr>
      <vt:lpstr>Вывод:</vt:lpstr>
      <vt:lpstr>Спасибо за внимание!  </vt:lpstr>
      <vt:lpstr>Солнечный свет!  Какой у тебя цвет?</vt:lpstr>
      <vt:lpstr>Цель:</vt:lpstr>
      <vt:lpstr>Гипотезы:</vt:lpstr>
      <vt:lpstr>Оборудование: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Спасибо за внимание!  </vt:lpstr>
      <vt:lpstr>Такие разные метеориты</vt:lpstr>
      <vt:lpstr>Метеоры и болиды</vt:lpstr>
      <vt:lpstr>Метеоритный поток</vt:lpstr>
      <vt:lpstr>Цель:</vt:lpstr>
      <vt:lpstr>Гипотезы:</vt:lpstr>
      <vt:lpstr>Оборудование: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COMP2</cp:lastModifiedBy>
  <cp:revision>20</cp:revision>
  <dcterms:modified xsi:type="dcterms:W3CDTF">2014-08-20T07:38:51Z</dcterms:modified>
</cp:coreProperties>
</file>