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4" r:id="rId3"/>
    <p:sldId id="296" r:id="rId4"/>
    <p:sldId id="265" r:id="rId5"/>
    <p:sldId id="266" r:id="rId6"/>
    <p:sldId id="298" r:id="rId7"/>
    <p:sldId id="282" r:id="rId8"/>
    <p:sldId id="286" r:id="rId9"/>
    <p:sldId id="261" r:id="rId10"/>
    <p:sldId id="287" r:id="rId11"/>
    <p:sldId id="288" r:id="rId12"/>
    <p:sldId id="302" r:id="rId13"/>
    <p:sldId id="299" r:id="rId14"/>
    <p:sldId id="291" r:id="rId15"/>
    <p:sldId id="292" r:id="rId16"/>
    <p:sldId id="293" r:id="rId17"/>
    <p:sldId id="294" r:id="rId18"/>
    <p:sldId id="295" r:id="rId19"/>
    <p:sldId id="300" r:id="rId20"/>
    <p:sldId id="289" r:id="rId21"/>
    <p:sldId id="280" r:id="rId22"/>
    <p:sldId id="271" r:id="rId23"/>
    <p:sldId id="30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C0000"/>
    <a:srgbClr val="33CC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569FE4-E7C6-407E-8F1D-238C149F12EC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50D48D-5216-4C22-8B25-826B36577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02864D-44AF-4308-850F-F24080BC593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A5E3-3F36-4558-B75F-7EB2906AC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6E38-85B9-41E9-8F2C-DCC4685F0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6206-C944-4731-9B10-5F67C126E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6512E-80BE-4447-BEF1-56562A379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C274-502D-4035-A896-952C4FF6D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96211-47C7-4942-ADD2-44BFD02D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C4A7-F2B9-43FF-925E-2BFD835F6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8F11-CDF5-4A63-B11C-0CD3FCF5B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6E7D-F540-4489-99D4-2A21B8559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85B1-8944-4D4E-886B-F56C3BBFF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FA89-D4D0-4BCB-9735-2420C0C57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03EFC4-9834-4B64-A35A-F0B91E406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86;&#1090;&#1082;&#1088;&#1099;&#1090;&#1099;&#1081;%20&#1091;&#1088;&#1086;&#1082;%2028102013\&#1060;&#1080;&#1085;&#1089;&#1082;&#1072;&#1103;%20&#1079;&#1072;&#1088;&#1103;&#1076;&#1082;&#1072;%20&#1090;&#1088;&#1080;&#1094;&#1072;&#1094;&#1072;..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hyperlink" Target="http://www.radikal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hyperlink" Target="http://www.radikal.ru/" TargetMode="Externa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1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18" descr="Nature_Seasons_Autumn_Golden_autumn_in_park_03683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Содержимое 3" descr="кол.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9381">
            <a:off x="617220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PA2708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5105400" cy="388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2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-36513"/>
            <a:ext cx="9191626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98563" y="41275"/>
            <a:ext cx="6400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99"/>
                </a:solidFill>
              </a:rPr>
              <a:t>ТЕМА УРОКА:</a:t>
            </a:r>
          </a:p>
          <a:p>
            <a:pPr algn="ctr"/>
            <a:r>
              <a:rPr lang="ru-RU" sz="6000" b="1">
                <a:solidFill>
                  <a:srgbClr val="FFFF99"/>
                </a:solidFill>
              </a:rPr>
              <a:t>СОСТАВЛЯЕМ ЗАДАЧИ</a:t>
            </a:r>
          </a:p>
          <a:p>
            <a:endParaRPr lang="ru-RU" sz="600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7" descr="2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-36513"/>
            <a:ext cx="9205913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57200" y="28575"/>
            <a:ext cx="8229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FF99"/>
                </a:solidFill>
              </a:rPr>
              <a:t>Утром мы во двор идём —</a:t>
            </a:r>
            <a:br>
              <a:rPr lang="ru-RU" sz="3600" b="1">
                <a:solidFill>
                  <a:srgbClr val="FFFF99"/>
                </a:solidFill>
              </a:rPr>
            </a:br>
            <a:r>
              <a:rPr lang="ru-RU" sz="3600" b="1">
                <a:solidFill>
                  <a:srgbClr val="FFFF99"/>
                </a:solidFill>
              </a:rPr>
              <a:t>Листья сыплются дождём,</a:t>
            </a:r>
            <a:br>
              <a:rPr lang="ru-RU" sz="3600" b="1">
                <a:solidFill>
                  <a:srgbClr val="FFFF99"/>
                </a:solidFill>
              </a:rPr>
            </a:br>
            <a:r>
              <a:rPr lang="ru-RU" sz="3600" b="1">
                <a:solidFill>
                  <a:srgbClr val="FFFF99"/>
                </a:solidFill>
              </a:rPr>
              <a:t>Под ногами шелестят</a:t>
            </a:r>
            <a:br>
              <a:rPr lang="ru-RU" sz="3600" b="1">
                <a:solidFill>
                  <a:srgbClr val="FFFF99"/>
                </a:solidFill>
              </a:rPr>
            </a:br>
            <a:r>
              <a:rPr lang="ru-RU" sz="3600" b="1">
                <a:solidFill>
                  <a:srgbClr val="FFFF99"/>
                </a:solidFill>
              </a:rPr>
              <a:t>И летят, летят, летят...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-9562484">
            <a:off x="6443663" y="364490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Лист264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-kawaii.narod.ru/animacii-skazochniekartini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908050"/>
            <a:ext cx="170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060575"/>
            <a:ext cx="170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052513"/>
            <a:ext cx="170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2513" y="1060450"/>
            <a:ext cx="170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492375"/>
            <a:ext cx="170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997200"/>
            <a:ext cx="170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300" y="1204913"/>
            <a:ext cx="170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2700" y="1357313"/>
            <a:ext cx="170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913" y="1212850"/>
            <a:ext cx="170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Финская зарядка трицаца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2313" y="5157788"/>
            <a:ext cx="10255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339752" y="0"/>
            <a:ext cx="3068339" cy="153888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Весёлая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физминутка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 advClick="0" advTm="18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y-kawaii.narod.ru/animacii-skazochniekartini/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08275"/>
            <a:ext cx="23256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60350"/>
            <a:ext cx="2324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23256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28988"/>
            <a:ext cx="23256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324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0"/>
            <a:ext cx="2324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6" descr="страус, анимашка,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23256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38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y-kawaii.narod.ru/animacii-skazochniekartini/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84538"/>
            <a:ext cx="2500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08050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27313" y="3357563"/>
            <a:ext cx="2181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9338" y="-171450"/>
            <a:ext cx="22336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-458788"/>
            <a:ext cx="2500312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692150"/>
            <a:ext cx="2828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3" descr="1t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0841">
            <a:off x="6508750" y="3467100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-kawaii.narod.ru/animacii-skazochniekartini/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1571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16113"/>
            <a:ext cx="1571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263" y="1557338"/>
            <a:ext cx="1584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700213"/>
            <a:ext cx="1571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950" y="2492375"/>
            <a:ext cx="13922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80288" y="2997200"/>
            <a:ext cx="17637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573463"/>
            <a:ext cx="1571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48038" y="4437063"/>
            <a:ext cx="14398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95738" y="620713"/>
            <a:ext cx="1584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49275"/>
            <a:ext cx="1571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08400" y="2636838"/>
            <a:ext cx="16557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437063"/>
            <a:ext cx="1571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Рисунок 3" descr="1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588" y="4652963"/>
            <a:ext cx="16557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86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-kawaii.narod.ru/animacii-skazochniekartini/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6368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4175" y="27892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575" y="29416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8975" y="30940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75" y="32464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3775" y="33988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D:\Мои документы\Физминутка\анимашки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6175" y="3551238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 descr="D:\Мои документы\Физминутка\анимашки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557338"/>
            <a:ext cx="16176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D:\Мои документы\Физминутка\анимашки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349500"/>
            <a:ext cx="16176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4" descr="D:\Мои документы\Физминутка\анимашки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4213" y="1052513"/>
            <a:ext cx="1800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4" descr="D:\Мои документы\Физминутка\анимашки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550" y="2276475"/>
            <a:ext cx="18002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" descr="http://s42.radikal.ru/i095/0808/d7/7a7900fc4a3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04813"/>
            <a:ext cx="1296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http://s42.radikal.ru/i095/0808/d7/7a7900fc4a3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404813"/>
            <a:ext cx="1331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" descr="http://s42.radikal.ru/i095/0808/d7/7a7900fc4a3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04813"/>
            <a:ext cx="1295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4" descr="D:\Мои документы\Физминутка\анимашки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450" y="3860800"/>
            <a:ext cx="18002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" descr="D:\Мои документы\Физминутка\анимашки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068638"/>
            <a:ext cx="16192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23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Зарядка для ума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Покажите:</a:t>
            </a:r>
          </a:p>
          <a:p>
            <a:pPr eaLnBrk="1" hangingPunct="1"/>
            <a:r>
              <a:rPr lang="ru-RU" b="1" smtClean="0"/>
              <a:t>8...;</a:t>
            </a:r>
          </a:p>
          <a:p>
            <a:pPr eaLnBrk="1" hangingPunct="1"/>
            <a:r>
              <a:rPr lang="ru-RU" b="1" smtClean="0"/>
              <a:t>…6;</a:t>
            </a:r>
          </a:p>
          <a:p>
            <a:pPr eaLnBrk="1" hangingPunct="1"/>
            <a:r>
              <a:rPr lang="ru-RU" b="1" smtClean="0"/>
              <a:t>…10…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4724400" y="1600200"/>
            <a:ext cx="3527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Посчитайте: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от 10 до 20;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от 20 до 10;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от 14 до 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238" y="387350"/>
            <a:ext cx="3429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4995863" y="387350"/>
            <a:ext cx="3429000" cy="3429000"/>
          </a:xfrm>
          <a:prstGeom prst="rect">
            <a:avLst/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/>
              <a:t>№4, стр. 24</a:t>
            </a:r>
          </a:p>
          <a:p>
            <a:pPr algn="ctr"/>
            <a:endParaRPr lang="ru-RU" sz="360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82613" y="1460500"/>
            <a:ext cx="276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№ 6, стр. 24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400800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843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3167063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Работа в 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8"/>
          <p:cNvSpPr>
            <a:spLocks noChangeArrowheads="1"/>
          </p:cNvSpPr>
          <p:nvPr/>
        </p:nvSpPr>
        <p:spPr bwMode="auto">
          <a:xfrm>
            <a:off x="609600" y="1676400"/>
            <a:ext cx="792163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было интересно.</a:t>
            </a:r>
          </a:p>
        </p:txBody>
      </p:sp>
      <p:sp>
        <p:nvSpPr>
          <p:cNvPr id="20484" name="Oval 9"/>
          <p:cNvSpPr>
            <a:spLocks noChangeArrowheads="1"/>
          </p:cNvSpPr>
          <p:nvPr/>
        </p:nvSpPr>
        <p:spPr bwMode="auto">
          <a:xfrm>
            <a:off x="533400" y="3048000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1981200" y="3048000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были трудности.</a:t>
            </a: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533400" y="4724400"/>
            <a:ext cx="792163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2057400" y="4648200"/>
            <a:ext cx="3895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было не интересно.</a:t>
            </a:r>
          </a:p>
        </p:txBody>
      </p:sp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29527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Оцени свою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55310" grpId="0" animBg="1"/>
      <p:bldP spid="55311" grpId="0" animBg="1"/>
      <p:bldP spid="553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838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z="7200" b="1" i="1" smtClean="0">
              <a:solidFill>
                <a:srgbClr val="AC0000"/>
              </a:solidFill>
            </a:endParaRPr>
          </a:p>
          <a:p>
            <a:pPr algn="ctr">
              <a:buFontTx/>
              <a:buNone/>
            </a:pPr>
            <a:r>
              <a:rPr lang="ru-RU" sz="7200" b="1" i="1" smtClean="0">
                <a:solidFill>
                  <a:srgbClr val="AC0000"/>
                </a:solidFill>
              </a:rPr>
              <a:t>МОЛОДЦЫ</a:t>
            </a:r>
            <a:r>
              <a:rPr lang="ru-RU" sz="7200" smtClean="0">
                <a:solidFill>
                  <a:srgbClr val="AC0000"/>
                </a:solidFill>
              </a:rPr>
              <a:t>!!!!</a:t>
            </a:r>
          </a:p>
        </p:txBody>
      </p:sp>
      <p:pic>
        <p:nvPicPr>
          <p:cNvPr id="21507" name="Рисунок 3" descr="1t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57600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1t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713163"/>
            <a:ext cx="2828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0" y="-41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483" name="Group 123"/>
          <p:cNvGraphicFramePr>
            <a:graphicFrameLocks noGrp="1"/>
          </p:cNvGraphicFramePr>
          <p:nvPr/>
        </p:nvGraphicFramePr>
        <p:xfrm>
          <a:off x="762000" y="381000"/>
          <a:ext cx="6858000" cy="6324601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143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10         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5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55272" y="1586345"/>
            <a:ext cx="4191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13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Что длиннее ?.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215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4" name="Rectangle 121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5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23955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239553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05200"/>
            <a:ext cx="25415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048000"/>
            <a:ext cx="17462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729538" y="3048000"/>
            <a:ext cx="638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99388" y="5492750"/>
            <a:ext cx="638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229600" y="3048000"/>
            <a:ext cx="0" cy="24796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28800" y="160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2362200"/>
            <a:ext cx="105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5 см.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85913" y="5715000"/>
            <a:ext cx="123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  <a:r>
              <a:rPr lang="ru-RU" sz="2800"/>
              <a:t> </a:t>
            </a:r>
            <a:r>
              <a:rPr lang="ru-RU" sz="2800" b="1"/>
              <a:t>см</a:t>
            </a:r>
            <a:r>
              <a:rPr lang="ru-RU" sz="2800"/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97475" y="2489200"/>
            <a:ext cx="1050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7 см.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27638" y="5595938"/>
            <a:ext cx="104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9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609600" y="2590800"/>
            <a:ext cx="7000875" cy="2571750"/>
          </a:xfrm>
          <a:prstGeom prst="rt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9600" y="3200400"/>
            <a:ext cx="3286125" cy="1928813"/>
          </a:xfrm>
          <a:prstGeom prst="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323850" y="6092825"/>
            <a:ext cx="5848350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cs typeface="Arial" pitchFamily="34" charset="0"/>
              </a:rPr>
              <a:t>Сколько  треугольников на рисунке?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7391400" y="457200"/>
            <a:ext cx="11430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F75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350" y="3711575"/>
            <a:ext cx="6264275" cy="149066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638" y="2208213"/>
            <a:ext cx="13795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8338">
            <a:off x="4673600" y="2182813"/>
            <a:ext cx="9017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107950" y="15271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Сколько всего внуков у бабушки? 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30175" y="10985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У бабушки Даши внучка Маша, кот Пушок и собака Дружок. </a:t>
            </a:r>
            <a:endParaRPr lang="ru-RU">
              <a:cs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1237" flipH="1">
            <a:off x="2405063" y="4065588"/>
            <a:ext cx="128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814763"/>
            <a:ext cx="13017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TextBox 76"/>
          <p:cNvSpPr txBox="1">
            <a:spLocks noChangeArrowheads="1"/>
          </p:cNvSpPr>
          <p:nvPr/>
        </p:nvSpPr>
        <p:spPr bwMode="auto">
          <a:xfrm>
            <a:off x="107950" y="541338"/>
            <a:ext cx="897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cs typeface="Arial" charset="0"/>
              </a:rPr>
              <a:t>Задача – шутка. </a:t>
            </a:r>
            <a:endParaRPr lang="ru-RU" sz="2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60375" y="5886450"/>
            <a:ext cx="3656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Ответ : одна внучка.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8763">
            <a:off x="2427288" y="4038600"/>
            <a:ext cx="128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1333" y="4661435"/>
            <a:ext cx="8256062" cy="1410245"/>
          </a:xfrm>
          <a:prstGeom prst="ellipse">
            <a:avLst/>
          </a:prstGeom>
          <a:solidFill>
            <a:srgbClr val="FFFF00"/>
          </a:soli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Прямоугольник 16"/>
          <p:cNvSpPr>
            <a:spLocks noChangeArrowheads="1"/>
          </p:cNvSpPr>
          <p:nvPr/>
        </p:nvSpPr>
        <p:spPr bwMode="auto">
          <a:xfrm>
            <a:off x="292100" y="2260600"/>
            <a:ext cx="550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Сколько пирожков осталось в миске?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03848" y="4219810"/>
            <a:ext cx="2376264" cy="1192663"/>
            <a:chOff x="4499992" y="3645024"/>
            <a:chExt cx="2376264" cy="11926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Овал 2"/>
            <p:cNvSpPr/>
            <p:nvPr/>
          </p:nvSpPr>
          <p:spPr>
            <a:xfrm>
              <a:off x="4499992" y="3645024"/>
              <a:ext cx="2376264" cy="1192663"/>
            </a:xfrm>
            <a:prstGeom prst="ellipse">
              <a:avLst/>
            </a:prstGeom>
            <a:grpFill/>
            <a:ln w="38100">
              <a:solidFill>
                <a:srgbClr val="CC00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927960" y="3859823"/>
              <a:ext cx="1520328" cy="763063"/>
            </a:xfrm>
            <a:prstGeom prst="ellipse">
              <a:avLst/>
            </a:prstGeom>
            <a:grpFill/>
            <a:ln>
              <a:solidFill>
                <a:srgbClr val="CC00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0923">
            <a:off x="3490913" y="4732338"/>
            <a:ext cx="874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0923">
            <a:off x="4389438" y="4219575"/>
            <a:ext cx="8747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0923">
            <a:off x="3925888" y="4910138"/>
            <a:ext cx="874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0923">
            <a:off x="3662363" y="4322763"/>
            <a:ext cx="8731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405313" y="4610100"/>
            <a:ext cx="842962" cy="344488"/>
            <a:chOff x="851197" y="4585116"/>
            <a:chExt cx="2351647" cy="960604"/>
          </a:xfrm>
        </p:grpSpPr>
        <p:sp>
          <p:nvSpPr>
            <p:cNvPr id="11" name="Овал 10"/>
            <p:cNvSpPr/>
            <p:nvPr/>
          </p:nvSpPr>
          <p:spPr>
            <a:xfrm>
              <a:off x="851197" y="4634798"/>
              <a:ext cx="2351647" cy="9109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1360116">
              <a:off x="923654" y="4585116"/>
              <a:ext cx="2206733" cy="767222"/>
            </a:xfrm>
            <a:prstGeom prst="ellipse">
              <a:avLst/>
            </a:prstGeom>
            <a:gradFill flip="none" rotWithShape="1">
              <a:gsLst>
                <a:gs pos="0">
                  <a:srgbClr val="F3650D">
                    <a:shade val="30000"/>
                    <a:satMod val="115000"/>
                  </a:srgbClr>
                </a:gs>
                <a:gs pos="50000">
                  <a:srgbClr val="F3650D">
                    <a:shade val="67500"/>
                    <a:satMod val="115000"/>
                  </a:srgbClr>
                </a:gs>
                <a:gs pos="100000">
                  <a:srgbClr val="F3650D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2490788"/>
            <a:ext cx="22812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4613" y="2960688"/>
            <a:ext cx="14446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6" name="Прямоугольник 13"/>
          <p:cNvSpPr>
            <a:spLocks noChangeArrowheads="1"/>
          </p:cNvSpPr>
          <p:nvPr/>
        </p:nvSpPr>
        <p:spPr bwMode="auto">
          <a:xfrm>
            <a:off x="292100" y="949325"/>
            <a:ext cx="4859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Пять пирожков лежало в миске.</a:t>
            </a:r>
            <a:endParaRPr lang="ru-RU"/>
          </a:p>
        </p:txBody>
      </p:sp>
      <p:sp>
        <p:nvSpPr>
          <p:cNvPr id="8207" name="Прямоугольник 14"/>
          <p:cNvSpPr>
            <a:spLocks noChangeArrowheads="1"/>
          </p:cNvSpPr>
          <p:nvPr/>
        </p:nvSpPr>
        <p:spPr bwMode="auto">
          <a:xfrm>
            <a:off x="292100" y="1387475"/>
            <a:ext cx="4789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Два пирожка взяла Лариска, </a:t>
            </a:r>
            <a:endParaRPr lang="ru-RU"/>
          </a:p>
        </p:txBody>
      </p:sp>
      <p:sp>
        <p:nvSpPr>
          <p:cNvPr id="8208" name="Прямоугольник 17"/>
          <p:cNvSpPr>
            <a:spLocks noChangeArrowheads="1"/>
          </p:cNvSpPr>
          <p:nvPr/>
        </p:nvSpPr>
        <p:spPr bwMode="auto">
          <a:xfrm>
            <a:off x="292100" y="1824038"/>
            <a:ext cx="491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Еще один стащила киска.   </a:t>
            </a:r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113" y="5951538"/>
            <a:ext cx="2255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5 – 2 – 1 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7.40741E-7 L 0.19757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6354 -0.0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618" y="302729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809" y="278427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623" y="278427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7977" y="233343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868" y="2590801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27432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183" y="302729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618" y="2604655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455" y="2588355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809" y="2618509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703" y="2534159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076" y="4785523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244" y="4805083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786" y="4820159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187" y="4805083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92113" y="2012950"/>
            <a:ext cx="8016875" cy="0"/>
          </a:xfrm>
          <a:prstGeom prst="line">
            <a:avLst/>
          </a:prstGeom>
          <a:ln w="762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4513" y="4495800"/>
            <a:ext cx="8016875" cy="0"/>
          </a:xfrm>
          <a:prstGeom prst="line">
            <a:avLst/>
          </a:prstGeom>
          <a:ln w="762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081213" y="2336800"/>
            <a:ext cx="846137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652838" y="2252663"/>
            <a:ext cx="847725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189538" y="2224088"/>
            <a:ext cx="846137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62556" y="4820159"/>
            <a:ext cx="1512168" cy="1493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39" name="TextBox 33"/>
          <p:cNvSpPr txBox="1">
            <a:spLocks noChangeArrowheads="1"/>
          </p:cNvSpPr>
          <p:nvPr/>
        </p:nvSpPr>
        <p:spPr bwMode="auto">
          <a:xfrm>
            <a:off x="388938" y="5334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/>
              <a:t>1</a:t>
            </a:r>
          </a:p>
        </p:txBody>
      </p:sp>
      <p:sp>
        <p:nvSpPr>
          <p:cNvPr id="9240" name="Прямоугольник 34"/>
          <p:cNvSpPr>
            <a:spLocks noChangeArrowheads="1"/>
          </p:cNvSpPr>
          <p:nvPr/>
        </p:nvSpPr>
        <p:spPr bwMode="auto">
          <a:xfrm>
            <a:off x="388938" y="26527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/>
              <a:t>2</a:t>
            </a:r>
          </a:p>
        </p:txBody>
      </p:sp>
      <p:sp>
        <p:nvSpPr>
          <p:cNvPr id="9241" name="TextBox 39"/>
          <p:cNvSpPr txBox="1">
            <a:spLocks noChangeArrowheads="1"/>
          </p:cNvSpPr>
          <p:nvPr/>
        </p:nvSpPr>
        <p:spPr bwMode="auto">
          <a:xfrm>
            <a:off x="406400" y="4708525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200</Words>
  <Application>Microsoft Office PowerPoint</Application>
  <PresentationFormat>Экран (4:3)</PresentationFormat>
  <Paragraphs>71</Paragraphs>
  <Slides>23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Слайд 1</vt:lpstr>
      <vt:lpstr>Зарядка для ума</vt:lpstr>
      <vt:lpstr>Слайд 3</vt:lpstr>
      <vt:lpstr>Слайд 4</vt:lpstr>
      <vt:lpstr>Что длиннее ?.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Admin</cp:lastModifiedBy>
  <cp:revision>9</cp:revision>
  <cp:lastPrinted>1601-01-01T00:00:00Z</cp:lastPrinted>
  <dcterms:created xsi:type="dcterms:W3CDTF">1601-01-01T00:00:00Z</dcterms:created>
  <dcterms:modified xsi:type="dcterms:W3CDTF">2014-08-30T08:42:20Z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