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E47F-30D5-4F18-BB1D-79EE5D7DDFC9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74E-4A6A-4390-9F80-CB3B0B3075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E47F-30D5-4F18-BB1D-79EE5D7DDFC9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74E-4A6A-4390-9F80-CB3B0B307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E47F-30D5-4F18-BB1D-79EE5D7DDFC9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74E-4A6A-4390-9F80-CB3B0B307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E47F-30D5-4F18-BB1D-79EE5D7DDFC9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74E-4A6A-4390-9F80-CB3B0B3075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E47F-30D5-4F18-BB1D-79EE5D7DDFC9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74E-4A6A-4390-9F80-CB3B0B307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E47F-30D5-4F18-BB1D-79EE5D7DDFC9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74E-4A6A-4390-9F80-CB3B0B3075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E47F-30D5-4F18-BB1D-79EE5D7DDFC9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74E-4A6A-4390-9F80-CB3B0B3075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E47F-30D5-4F18-BB1D-79EE5D7DDFC9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74E-4A6A-4390-9F80-CB3B0B307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E47F-30D5-4F18-BB1D-79EE5D7DDFC9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74E-4A6A-4390-9F80-CB3B0B307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E47F-30D5-4F18-BB1D-79EE5D7DDFC9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74E-4A6A-4390-9F80-CB3B0B307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E47F-30D5-4F18-BB1D-79EE5D7DDFC9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74E-4A6A-4390-9F80-CB3B0B3075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95E47F-30D5-4F18-BB1D-79EE5D7DDFC9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63174E-4A6A-4390-9F80-CB3B0B3075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12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5" Type="http://schemas.openxmlformats.org/officeDocument/2006/relationships/image" Target="../media/image2.png"/><Relationship Id="rId10" Type="http://schemas.openxmlformats.org/officeDocument/2006/relationships/slide" Target="slide3.xml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Курсы ИКТ</a:t>
            </a:r>
          </a:p>
          <a:p>
            <a:r>
              <a:rPr lang="ru-RU" dirty="0" smtClean="0"/>
              <a:t>Рубцова </a:t>
            </a:r>
            <a:r>
              <a:rPr lang="ru-RU" dirty="0" smtClean="0"/>
              <a:t>М.В.</a:t>
            </a:r>
            <a:endParaRPr lang="ru-RU" dirty="0" smtClean="0"/>
          </a:p>
          <a:p>
            <a:r>
              <a:rPr lang="ru-RU" dirty="0" smtClean="0"/>
              <a:t>2014 СПб Московский район ГБОУ СОШ № 376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Плакат буква 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7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буквы\bukva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6287"/>
            <a:ext cx="2732906" cy="16350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86196" y="83862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7062" y="838627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Марина\Desktop\колокольчик_JPG - копия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1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66"/>
          <a:stretch/>
        </p:blipFill>
        <p:spPr bwMode="auto">
          <a:xfrm>
            <a:off x="5850232" y="819087"/>
            <a:ext cx="86126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>
            <a:spLocks noChangeAspect="1"/>
          </p:cNvSpPr>
          <p:nvPr/>
        </p:nvSpPr>
        <p:spPr>
          <a:xfrm>
            <a:off x="251520" y="36450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831659" y="36450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1380862" y="36450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Марина\Desktop\рисунки - память\1359301894_lio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r="20577"/>
          <a:stretch/>
        </p:blipFill>
        <p:spPr bwMode="auto">
          <a:xfrm>
            <a:off x="353752" y="4108491"/>
            <a:ext cx="13044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рина\Desktop\рисунки - память\загруженное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83" y="4307362"/>
            <a:ext cx="1399060" cy="102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>
            <a:spLocks noChangeAspect="1"/>
          </p:cNvSpPr>
          <p:nvPr/>
        </p:nvSpPr>
        <p:spPr>
          <a:xfrm>
            <a:off x="2842716" y="36450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3437593" y="36450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3998266" y="36450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>
            <a:spLocks noChangeAspect="1"/>
          </p:cNvSpPr>
          <p:nvPr/>
        </p:nvSpPr>
        <p:spPr>
          <a:xfrm>
            <a:off x="7020272" y="58591"/>
            <a:ext cx="1835696" cy="1835696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 action="ppaction://hlinksldjump"/>
              </a:rPr>
              <a:t>Слова на 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 action="ppaction://hlinksldjump"/>
              </a:rPr>
              <a:t>В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7103240" y="1993052"/>
            <a:ext cx="177465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 action="ppaction://hlinksldjump"/>
              </a:rPr>
              <a:t>Составь схему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434" y="191671"/>
            <a:ext cx="5062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 Буква   В, звуки [ в ] и [ в  ]</a:t>
            </a:r>
            <a:endParaRPr lang="ru-RU" sz="28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148064" y="276890"/>
            <a:ext cx="0" cy="117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059434" y="3243945"/>
            <a:ext cx="1832248" cy="15767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2" action="ppaction://hlinksldjump"/>
              </a:rPr>
              <a:t>Прочитай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Равнобедренный треугольник 13"/>
          <p:cNvSpPr>
            <a:spLocks noChangeAspect="1"/>
          </p:cNvSpPr>
          <p:nvPr/>
        </p:nvSpPr>
        <p:spPr>
          <a:xfrm>
            <a:off x="5538559" y="5157192"/>
            <a:ext cx="1848914" cy="159389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3" action="ppaction://hlinksldjump"/>
              </a:rPr>
              <a:t>Внимание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6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8055 0.79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3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39375 0.766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3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1 0.00046 L 0.27586 0.730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3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 animBg="1"/>
      <p:bldP spid="10" grpId="0" animBg="1"/>
      <p:bldP spid="6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буквы\zbuka-dlia-malishey-bukva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5"/>
          <a:stretch/>
        </p:blipFill>
        <p:spPr bwMode="auto">
          <a:xfrm>
            <a:off x="251520" y="836712"/>
            <a:ext cx="855655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арина\Desktop\буквы\zbuka-dlia-malishey-bukva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4" t="1" r="5425" b="64574"/>
          <a:stretch/>
        </p:blipFill>
        <p:spPr bwMode="auto">
          <a:xfrm>
            <a:off x="6457949" y="836713"/>
            <a:ext cx="1885951" cy="20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рина\Desktop\буквы\zbuka-dlia-malishey-bukva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9" t="37429" r="3087" b="5325"/>
          <a:stretch/>
        </p:blipFill>
        <p:spPr bwMode="auto">
          <a:xfrm>
            <a:off x="5772150" y="2971800"/>
            <a:ext cx="2771775" cy="32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арина\Desktop\буквы\zbuka-dlia-malishey-bukva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8" t="47197" r="35481" b="14231"/>
          <a:stretch/>
        </p:blipFill>
        <p:spPr bwMode="auto">
          <a:xfrm>
            <a:off x="4197126" y="3537012"/>
            <a:ext cx="1557338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Марина\Desktop\буквы\zbuka-dlia-malishey-bukva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t="68016" r="51596" b="19169"/>
          <a:stretch/>
        </p:blipFill>
        <p:spPr bwMode="auto">
          <a:xfrm>
            <a:off x="3177915" y="4714220"/>
            <a:ext cx="1215326" cy="7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Desktop\буквы\zbuka-dlia-malishey-bukva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6585" r="70853" b="7098"/>
          <a:stretch/>
        </p:blipFill>
        <p:spPr bwMode="auto">
          <a:xfrm>
            <a:off x="600074" y="4057650"/>
            <a:ext cx="2143125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арина\Desktop\буквы\zbuka-dlia-malishey-bukva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t="14427" r="65383" b="42994"/>
          <a:stretch/>
        </p:blipFill>
        <p:spPr bwMode="auto">
          <a:xfrm>
            <a:off x="1546498" y="1643063"/>
            <a:ext cx="16573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арина\Desktop\буквы\zbuka-dlia-malishey-bukva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57" b="85363"/>
          <a:stretch/>
        </p:blipFill>
        <p:spPr bwMode="auto">
          <a:xfrm>
            <a:off x="251520" y="836712"/>
            <a:ext cx="3563243" cy="83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назад 1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543925" y="6237312"/>
            <a:ext cx="521208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732" y="111502"/>
            <a:ext cx="389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Без труда любой маршрут</a:t>
            </a:r>
          </a:p>
          <a:p>
            <a:r>
              <a:rPr lang="ru-RU" sz="2400" dirty="0" smtClean="0"/>
              <a:t>По пескам пройдёт</a:t>
            </a:r>
            <a:endParaRPr lang="ru-RU" sz="2400" dirty="0"/>
          </a:p>
        </p:txBody>
      </p:sp>
      <p:pic>
        <p:nvPicPr>
          <p:cNvPr id="3074" name="Picture 2" descr="C:\Users\Марина\Desktop\буквы\1333730565_verblyuzhenok-v-vektore2.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3"/>
          <a:stretch/>
        </p:blipFill>
        <p:spPr bwMode="auto">
          <a:xfrm>
            <a:off x="6110147" y="260648"/>
            <a:ext cx="1914687" cy="24437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9888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827584" y="1988840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>
            <a:off x="847055" y="1988841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93504" y="19888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3801616" y="1988840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3829050" y="1988840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9870" y="198884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Марина\Desktop\колокольчик_JPG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21" y="2981176"/>
            <a:ext cx="528525" cy="4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Марина\Desktop\колокольчик_JPG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90" y="2981176"/>
            <a:ext cx="528525" cy="4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Марина\Desktop\колокольчик_JPG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49" y="2976014"/>
            <a:ext cx="528525" cy="4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Марина\Desktop\колокольчик_JPG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53" y="2976014"/>
            <a:ext cx="528525" cy="4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\Desktop\рисунки - память\0dbee386204c07a4c48755a4d8b3b7d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70" y="3861048"/>
            <a:ext cx="28384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зад 4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8244408" y="6016692"/>
            <a:ext cx="521208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696744" cy="720080"/>
          </a:xfrm>
        </p:spPr>
        <p:txBody>
          <a:bodyPr/>
          <a:lstStyle/>
          <a:p>
            <a:r>
              <a:rPr lang="ru-RU" dirty="0" smtClean="0"/>
              <a:t>Прочитай быстро !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1628800"/>
            <a:ext cx="334670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4400" dirty="0" smtClean="0"/>
          </a:p>
        </p:txBody>
      </p:sp>
      <p:pic>
        <p:nvPicPr>
          <p:cNvPr id="1026" name="Picture 2" descr="C:\Users\Марина\Desktop\рисунки - память\fbec91c2eacft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4"/>
          <a:stretch/>
        </p:blipFill>
        <p:spPr bwMode="auto">
          <a:xfrm>
            <a:off x="3275856" y="2420888"/>
            <a:ext cx="1152127" cy="11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8632" y="1700808"/>
            <a:ext cx="808235" cy="280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err="1"/>
              <a:t>в</a:t>
            </a:r>
            <a:r>
              <a:rPr lang="ru-RU" sz="4400" dirty="0" err="1" smtClean="0"/>
              <a:t>а</a:t>
            </a:r>
            <a:endParaRPr lang="ru-RU" sz="4400" dirty="0" smtClean="0"/>
          </a:p>
          <a:p>
            <a:r>
              <a:rPr lang="ru-RU" sz="4400" dirty="0"/>
              <a:t>в</a:t>
            </a:r>
            <a:r>
              <a:rPr lang="ru-RU" sz="4400" dirty="0" smtClean="0"/>
              <a:t>о</a:t>
            </a:r>
          </a:p>
          <a:p>
            <a:r>
              <a:rPr lang="ru-RU" sz="4400" dirty="0" err="1"/>
              <a:t>в</a:t>
            </a:r>
            <a:r>
              <a:rPr lang="ru-RU" sz="4400" dirty="0" err="1" smtClean="0"/>
              <a:t>у</a:t>
            </a:r>
            <a:endParaRPr lang="ru-RU" sz="4400" dirty="0" smtClean="0"/>
          </a:p>
          <a:p>
            <a:r>
              <a:rPr lang="ru-RU" sz="4400" dirty="0" smtClean="0"/>
              <a:t>вэ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1700808"/>
            <a:ext cx="883575" cy="28007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err="1"/>
              <a:t>в</a:t>
            </a:r>
            <a:r>
              <a:rPr lang="ru-RU" sz="4400" dirty="0" err="1" smtClean="0"/>
              <a:t>я</a:t>
            </a:r>
            <a:endParaRPr lang="ru-RU" sz="4400" dirty="0" smtClean="0"/>
          </a:p>
          <a:p>
            <a:r>
              <a:rPr lang="ru-RU" sz="4400" dirty="0" err="1"/>
              <a:t>в</a:t>
            </a:r>
            <a:r>
              <a:rPr lang="ru-RU" sz="4400" dirty="0" err="1" smtClean="0"/>
              <a:t>ё</a:t>
            </a:r>
            <a:endParaRPr lang="ru-RU" sz="4400" dirty="0" smtClean="0"/>
          </a:p>
          <a:p>
            <a:r>
              <a:rPr lang="ru-RU" sz="4400" dirty="0" err="1"/>
              <a:t>в</a:t>
            </a:r>
            <a:r>
              <a:rPr lang="ru-RU" sz="4400" dirty="0" err="1" smtClean="0"/>
              <a:t>ю</a:t>
            </a:r>
            <a:endParaRPr lang="ru-RU" sz="4400" dirty="0" smtClean="0"/>
          </a:p>
          <a:p>
            <a:r>
              <a:rPr lang="ru-RU" sz="4400" dirty="0" err="1" smtClean="0"/>
              <a:t>ве</a:t>
            </a:r>
            <a:endParaRPr lang="ru-RU" sz="4400" dirty="0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8316416" y="5894424"/>
            <a:ext cx="521208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буквы\26125_538586_360860177324429_185119316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30251" y="1552153"/>
            <a:ext cx="4014787" cy="383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C:\Users\Марина\Desktop\буквы\26125_538586_360860177324429_185119316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29607" r="85372" b="51624"/>
          <a:stretch/>
        </p:blipFill>
        <p:spPr bwMode="auto">
          <a:xfrm>
            <a:off x="741218" y="2695588"/>
            <a:ext cx="706582" cy="7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Марина\Desktop\буквы\26125_538586_360860177324429_185119316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3" r="55004" b="89528"/>
          <a:stretch/>
        </p:blipFill>
        <p:spPr bwMode="auto">
          <a:xfrm>
            <a:off x="2770910" y="1552044"/>
            <a:ext cx="1052945" cy="40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Марина\Desktop\буквы\26125_538586_360860177324429_185119316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416" r="93309" b="13004"/>
          <a:stretch/>
        </p:blipFill>
        <p:spPr bwMode="auto">
          <a:xfrm>
            <a:off x="238693" y="4626615"/>
            <a:ext cx="537295" cy="2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Марина\Desktop\буквы\26125_538586_360860177324429_185119316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4" t="89882" r="65917"/>
          <a:stretch/>
        </p:blipFill>
        <p:spPr bwMode="auto">
          <a:xfrm>
            <a:off x="2377793" y="4969443"/>
            <a:ext cx="716957" cy="38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Марина\Desktop\буквы\26125_538586_360860177324429_185119316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2" t="90249" r="51860" b="-1088"/>
          <a:stretch/>
        </p:blipFill>
        <p:spPr bwMode="auto">
          <a:xfrm>
            <a:off x="3275856" y="4984607"/>
            <a:ext cx="820451" cy="4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Марина\Desktop\буквы\26125_538586_360860177324429_185119316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8674" r="57074" b="83747"/>
          <a:stretch/>
        </p:blipFill>
        <p:spPr bwMode="auto">
          <a:xfrm rot="21210746">
            <a:off x="3214712" y="1869955"/>
            <a:ext cx="457200" cy="2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Марина\Desktop\буквы\26125_538586_360860177324429_185119316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0" t="36104" r="64666" b="55956"/>
          <a:stretch/>
        </p:blipFill>
        <p:spPr bwMode="auto">
          <a:xfrm>
            <a:off x="2687783" y="2903405"/>
            <a:ext cx="34636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Марина\Desktop\буквы\26125_538586_360860177324429_185119316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5" t="69310" r="69152" b="20584"/>
          <a:stretch/>
        </p:blipFill>
        <p:spPr bwMode="auto">
          <a:xfrm>
            <a:off x="2486891" y="4221088"/>
            <a:ext cx="235528" cy="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Марина\Desktop\буквы\26125_538586_360860177324429_185119316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t="63174" r="66736" b="29968"/>
          <a:stretch/>
        </p:blipFill>
        <p:spPr bwMode="auto">
          <a:xfrm>
            <a:off x="2604655" y="3957852"/>
            <a:ext cx="290945" cy="26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Марина\Desktop\буквы\26125_538586_360860177324429_185119316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6" t="68949" r="60353" b="22389"/>
          <a:stretch/>
        </p:blipFill>
        <p:spPr bwMode="auto">
          <a:xfrm>
            <a:off x="3131127" y="4221088"/>
            <a:ext cx="277092" cy="33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818" y="548680"/>
            <a:ext cx="5026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 10 отличий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Picture 2" descr="C:\Users\Марина\Desktop\буквы\26125_538586_360860177324429_185119316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911289" y="1496734"/>
            <a:ext cx="4014788" cy="383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8244409" y="5873799"/>
            <a:ext cx="681668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</TotalTime>
  <Words>56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Georgia</vt:lpstr>
      <vt:lpstr>Trebuchet MS</vt:lpstr>
      <vt:lpstr>Воздушный поток</vt:lpstr>
      <vt:lpstr>Плакат буква В</vt:lpstr>
      <vt:lpstr>Презентация PowerPoint</vt:lpstr>
      <vt:lpstr>Презентация PowerPoint</vt:lpstr>
      <vt:lpstr>Презентация PowerPoint</vt:lpstr>
      <vt:lpstr>Прочитай быстро !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Плакат</dc:title>
  <dc:creator>Марина</dc:creator>
  <cp:lastModifiedBy>Рубцова Марина</cp:lastModifiedBy>
  <cp:revision>26</cp:revision>
  <dcterms:created xsi:type="dcterms:W3CDTF">2014-04-05T15:46:04Z</dcterms:created>
  <dcterms:modified xsi:type="dcterms:W3CDTF">2015-03-25T10:11:23Z</dcterms:modified>
</cp:coreProperties>
</file>