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4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pPr/>
              <a:t>22.12.2011</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22.12.2011</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pPr/>
              <a:t>22.12.2011</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u="sng" dirty="0" smtClean="0"/>
              <a:t>Моя профессия</a:t>
            </a:r>
            <a:endParaRPr lang="ru-RU" u="sng" dirty="0"/>
          </a:p>
        </p:txBody>
      </p:sp>
      <p:sp>
        <p:nvSpPr>
          <p:cNvPr id="3" name="Подзаголовок 2"/>
          <p:cNvSpPr>
            <a:spLocks noGrp="1"/>
          </p:cNvSpPr>
          <p:nvPr>
            <p:ph type="subTitle" idx="1"/>
          </p:nvPr>
        </p:nvSpPr>
        <p:spPr/>
        <p:txBody>
          <a:bodyPr>
            <a:normAutofit lnSpcReduction="10000"/>
          </a:bodyPr>
          <a:lstStyle/>
          <a:p>
            <a:r>
              <a:rPr lang="ru-RU" sz="4000" b="1" u="sng" dirty="0" smtClean="0"/>
              <a:t>Дизайнер </a:t>
            </a:r>
          </a:p>
          <a:p>
            <a:r>
              <a:rPr lang="ru-RU" b="1" u="sng" dirty="0" smtClean="0"/>
              <a:t>Выполнила : Семенова В.</a:t>
            </a:r>
          </a:p>
          <a:p>
            <a:r>
              <a:rPr lang="ru-RU" b="1" dirty="0" smtClean="0"/>
              <a:t> </a:t>
            </a:r>
            <a:r>
              <a:rPr lang="ru-RU" b="1" dirty="0" smtClean="0"/>
              <a:t>                 </a:t>
            </a:r>
            <a:r>
              <a:rPr lang="ru-RU" b="1" dirty="0" err="1" smtClean="0"/>
              <a:t>уч-ца</a:t>
            </a:r>
            <a:r>
              <a:rPr lang="ru-RU" b="1" dirty="0" smtClean="0"/>
              <a:t> 11 класса</a:t>
            </a:r>
            <a:endParaRPr lang="ru-RU" b="1" dirty="0"/>
          </a:p>
        </p:txBody>
      </p:sp>
      <p:pic>
        <p:nvPicPr>
          <p:cNvPr id="1026" name="Picture 2" descr="C:\Users\TEO\Desktop\9Aa_znF_K33eKK3RE2rta2nyAtyTQ7d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8" y="0"/>
            <a:ext cx="3048001" cy="3857625"/>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TEO\Desktop\image.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9592" y="3848000"/>
            <a:ext cx="3672408" cy="300999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TEO\Desktop\2(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0" y="0"/>
            <a:ext cx="3677221" cy="27579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73960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TEO\Desktop\img4.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60032" y="4149080"/>
            <a:ext cx="3797918" cy="230365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1547664" y="620688"/>
            <a:ext cx="7024744" cy="1143000"/>
          </a:xfrm>
        </p:spPr>
        <p:txBody>
          <a:bodyPr>
            <a:normAutofit fontScale="90000"/>
          </a:bodyPr>
          <a:lstStyle/>
          <a:p>
            <a:pPr algn="r"/>
            <a:r>
              <a:rPr lang="ru-RU" b="1" u="sng" dirty="0" smtClean="0">
                <a:solidFill>
                  <a:schemeClr val="tx1"/>
                </a:solidFill>
              </a:rPr>
              <a:t>Востребованность профессии</a:t>
            </a:r>
            <a:endParaRPr lang="ru-RU" b="1" u="sng" dirty="0">
              <a:solidFill>
                <a:schemeClr val="tx1"/>
              </a:solidFill>
            </a:endParaRPr>
          </a:p>
        </p:txBody>
      </p:sp>
      <p:sp>
        <p:nvSpPr>
          <p:cNvPr id="3" name="Объект 2"/>
          <p:cNvSpPr>
            <a:spLocks noGrp="1"/>
          </p:cNvSpPr>
          <p:nvPr>
            <p:ph idx="1"/>
          </p:nvPr>
        </p:nvSpPr>
        <p:spPr>
          <a:xfrm>
            <a:off x="611560" y="1700808"/>
            <a:ext cx="6777317" cy="3508977"/>
          </a:xfrm>
        </p:spPr>
        <p:txBody>
          <a:bodyPr>
            <a:normAutofit fontScale="77500" lnSpcReduction="20000"/>
          </a:bodyPr>
          <a:lstStyle/>
          <a:p>
            <a:r>
              <a:rPr lang="ru-RU" dirty="0"/>
              <a:t>Программисты, </a:t>
            </a:r>
            <a:r>
              <a:rPr lang="ru-RU" b="1" dirty="0" err="1"/>
              <a:t>web</a:t>
            </a:r>
            <a:r>
              <a:rPr lang="ru-RU" b="1" dirty="0"/>
              <a:t>-дизайнеры</a:t>
            </a:r>
            <a:r>
              <a:rPr lang="ru-RU" dirty="0"/>
              <a:t>, </a:t>
            </a:r>
            <a:r>
              <a:rPr lang="ru-RU" b="1" dirty="0"/>
              <a:t>3d-дизайнеры</a:t>
            </a:r>
            <a:r>
              <a:rPr lang="ru-RU" dirty="0"/>
              <a:t>. Эти профессии являются одними из самых востребованных, в связи с постоянным развитием отношений купли-продажи посредством Интернет. Каждая, уважающая себя современная компания имеет свой сайт, на котором ее потенциальные клиенты могут найти всю необходимую информацию. Это обстоятельство увеличивает спрос на специалистов, которые могут поспособствовать привлечению новых клиентов, делая информацию в Интернете легко доступной и привлекательной</a:t>
            </a:r>
            <a:r>
              <a:rPr lang="ru-RU" dirty="0" smtClean="0"/>
              <a:t>.</a:t>
            </a:r>
          </a:p>
          <a:p>
            <a:r>
              <a:rPr lang="ru-RU" dirty="0" smtClean="0"/>
              <a:t>Профессия дизайнер относится </a:t>
            </a:r>
          </a:p>
          <a:p>
            <a:pPr marL="68580" indent="0">
              <a:buNone/>
            </a:pPr>
            <a:r>
              <a:rPr lang="ru-RU" dirty="0" smtClean="0"/>
              <a:t>к гуманитарному направлению</a:t>
            </a:r>
            <a:endParaRPr lang="ru-RU" dirty="0"/>
          </a:p>
        </p:txBody>
      </p:sp>
    </p:spTree>
    <p:extLst>
      <p:ext uri="{BB962C8B-B14F-4D97-AF65-F5344CB8AC3E}">
        <p14:creationId xmlns:p14="http://schemas.microsoft.com/office/powerpoint/2010/main" xmlns="" val="396544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TEO\Desktop\images.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56176" y="4580557"/>
            <a:ext cx="2466975" cy="1847850"/>
          </a:xfrm>
          <a:prstGeom prst="rect">
            <a:avLst/>
          </a:prstGeom>
          <a:noFill/>
          <a:extLst>
            <a:ext uri="{909E8E84-426E-40DD-AFC4-6F175D3DCCD1}">
              <a14:hiddenFill xmlns:a14="http://schemas.microsoft.com/office/drawing/2010/main" xmlns="">
                <a:solidFill>
                  <a:srgbClr val="FFFFFF"/>
                </a:solidFill>
              </a14:hiddenFill>
            </a:ext>
          </a:extLst>
        </p:spPr>
      </p:pic>
      <p:pic>
        <p:nvPicPr>
          <p:cNvPr id="6146" name="Picture 2" descr="C:\Users\TEO\Desktop\images.jpeg"/>
          <p:cNvPicPr>
            <a:picLocks noChangeAspect="1" noChangeArrowheads="1"/>
          </p:cNvPicPr>
          <p:nvPr/>
        </p:nvPicPr>
        <p:blipFill>
          <a:blip r:embed="rId3" cstate="print">
            <a:extLst>
              <a:ext uri="{28A0092B-C50C-407E-A947-70E740481C1C}">
                <a14:useLocalDpi xmlns:a14="http://schemas.microsoft.com/office/drawing/2010/main" xmlns="" val="0"/>
              </a:ext>
            </a:extLst>
          </a:blip>
          <a:srcRect l="21956"/>
          <a:stretch>
            <a:fillRect/>
          </a:stretch>
        </p:blipFill>
        <p:spPr bwMode="auto">
          <a:xfrm>
            <a:off x="544112" y="2708920"/>
            <a:ext cx="2762528" cy="367240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1115616" y="548680"/>
            <a:ext cx="7024744" cy="1143000"/>
          </a:xfrm>
        </p:spPr>
        <p:txBody>
          <a:bodyPr>
            <a:normAutofit fontScale="90000"/>
          </a:bodyPr>
          <a:lstStyle/>
          <a:p>
            <a:r>
              <a:rPr lang="ru-RU" b="1" u="sng" dirty="0" smtClean="0">
                <a:solidFill>
                  <a:srgbClr val="7030A0"/>
                </a:solidFill>
              </a:rPr>
              <a:t>Пути освоения профессии</a:t>
            </a:r>
            <a:endParaRPr lang="ru-RU" b="1" u="sng" dirty="0">
              <a:solidFill>
                <a:srgbClr val="7030A0"/>
              </a:solidFill>
            </a:endParaRPr>
          </a:p>
        </p:txBody>
      </p:sp>
      <p:sp>
        <p:nvSpPr>
          <p:cNvPr id="3" name="Объект 2"/>
          <p:cNvSpPr>
            <a:spLocks noGrp="1"/>
          </p:cNvSpPr>
          <p:nvPr>
            <p:ph idx="1"/>
          </p:nvPr>
        </p:nvSpPr>
        <p:spPr>
          <a:xfrm>
            <a:off x="834248" y="1628800"/>
            <a:ext cx="6777317" cy="4131821"/>
          </a:xfrm>
        </p:spPr>
        <p:txBody>
          <a:bodyPr/>
          <a:lstStyle/>
          <a:p>
            <a:pPr marL="68580" indent="0">
              <a:buNone/>
            </a:pPr>
            <a:r>
              <a:rPr lang="ru-RU" dirty="0" smtClean="0">
                <a:solidFill>
                  <a:schemeClr val="tx1"/>
                </a:solidFill>
              </a:rPr>
              <a:t>Путь освоения профессии естественно проложен через долгое обучение. Это может быть и колледж и ВУЗ. Но обучение не заканчивается на посещении определенных предметов в учебном заведении. В данном случае нужно применять усилия и на самой, заниматься самостоятельно, проявлять инициативу, осваивать новые навыки и развивать фантазию.</a:t>
            </a:r>
            <a:endParaRPr lang="ru-RU" dirty="0">
              <a:solidFill>
                <a:schemeClr val="tx1"/>
              </a:solidFill>
            </a:endParaRPr>
          </a:p>
        </p:txBody>
      </p:sp>
    </p:spTree>
    <p:extLst>
      <p:ext uri="{BB962C8B-B14F-4D97-AF65-F5344CB8AC3E}">
        <p14:creationId xmlns:p14="http://schemas.microsoft.com/office/powerpoint/2010/main" xmlns="" val="1430085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7024744" cy="1143000"/>
          </a:xfrm>
        </p:spPr>
        <p:txBody>
          <a:bodyPr/>
          <a:lstStyle/>
          <a:p>
            <a:r>
              <a:rPr lang="ru-RU" b="1" u="sng" dirty="0" smtClean="0">
                <a:solidFill>
                  <a:srgbClr val="7030A0"/>
                </a:solidFill>
              </a:rPr>
              <a:t>Вывод:</a:t>
            </a:r>
            <a:endParaRPr lang="ru-RU" b="1" u="sng" dirty="0">
              <a:solidFill>
                <a:srgbClr val="7030A0"/>
              </a:solidFill>
            </a:endParaRPr>
          </a:p>
        </p:txBody>
      </p:sp>
      <p:sp>
        <p:nvSpPr>
          <p:cNvPr id="3" name="Объект 2"/>
          <p:cNvSpPr>
            <a:spLocks noGrp="1"/>
          </p:cNvSpPr>
          <p:nvPr>
            <p:ph idx="1"/>
          </p:nvPr>
        </p:nvSpPr>
        <p:spPr>
          <a:xfrm>
            <a:off x="1043492" y="1844824"/>
            <a:ext cx="6777317" cy="3987805"/>
          </a:xfrm>
        </p:spPr>
        <p:txBody>
          <a:bodyPr/>
          <a:lstStyle/>
          <a:p>
            <a:r>
              <a:rPr lang="ru-RU" u="sng" dirty="0" smtClean="0">
                <a:solidFill>
                  <a:srgbClr val="0070C0"/>
                </a:solidFill>
              </a:rPr>
              <a:t>Из всей информации что я имею на настоящее время, опираясь на проделанную работу в виде презентации, я уверенно могу сказать, что выбор на счет профессии сделала верный. И с ней справиться мне будет по силам.</a:t>
            </a:r>
          </a:p>
          <a:p>
            <a:endParaRPr lang="ru-RU" dirty="0"/>
          </a:p>
          <a:p>
            <a:pPr marL="68580" indent="0">
              <a:buNone/>
            </a:pPr>
            <a:endParaRPr lang="ru-RU" dirty="0"/>
          </a:p>
        </p:txBody>
      </p:sp>
    </p:spTree>
    <p:extLst>
      <p:ext uri="{BB962C8B-B14F-4D97-AF65-F5344CB8AC3E}">
        <p14:creationId xmlns:p14="http://schemas.microsoft.com/office/powerpoint/2010/main" xmlns="" val="365112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u="sng" dirty="0" smtClean="0">
                <a:solidFill>
                  <a:srgbClr val="7030A0"/>
                </a:solidFill>
              </a:rPr>
              <a:t>Проблема: как выбрать профессию?</a:t>
            </a:r>
            <a:endParaRPr lang="ru-RU" sz="3200" u="sng" dirty="0">
              <a:solidFill>
                <a:srgbClr val="7030A0"/>
              </a:solidFill>
            </a:endParaRPr>
          </a:p>
        </p:txBody>
      </p:sp>
      <p:sp>
        <p:nvSpPr>
          <p:cNvPr id="3" name="Объект 2"/>
          <p:cNvSpPr>
            <a:spLocks noGrp="1"/>
          </p:cNvSpPr>
          <p:nvPr>
            <p:ph idx="1"/>
          </p:nvPr>
        </p:nvSpPr>
        <p:spPr/>
        <p:txBody>
          <a:bodyPr>
            <a:normAutofit fontScale="92500" lnSpcReduction="10000"/>
          </a:bodyPr>
          <a:lstStyle/>
          <a:p>
            <a:r>
              <a:rPr lang="ru-RU" sz="1800" dirty="0" smtClean="0">
                <a:solidFill>
                  <a:srgbClr val="0070C0"/>
                </a:solidFill>
              </a:rPr>
              <a:t>Проблема выбора профессии у старшеклассников заключается в том, что зачастую, выбирается профессия именно прибыльная, а не та, к которой есть наклонности и умения.</a:t>
            </a:r>
          </a:p>
          <a:p>
            <a:r>
              <a:rPr lang="ru-RU" sz="1800" dirty="0" smtClean="0">
                <a:solidFill>
                  <a:srgbClr val="0070C0"/>
                </a:solidFill>
              </a:rPr>
              <a:t>Так же </a:t>
            </a:r>
            <a:r>
              <a:rPr lang="ru-RU" sz="1800" dirty="0">
                <a:solidFill>
                  <a:srgbClr val="0070C0"/>
                </a:solidFill>
              </a:rPr>
              <a:t>проблема заключается в </a:t>
            </a:r>
            <a:r>
              <a:rPr lang="ru-RU" sz="1800" dirty="0" smtClean="0">
                <a:solidFill>
                  <a:srgbClr val="0070C0"/>
                </a:solidFill>
              </a:rPr>
              <a:t>несвоевременности </a:t>
            </a:r>
            <a:r>
              <a:rPr lang="ru-RU" sz="1800" dirty="0">
                <a:solidFill>
                  <a:srgbClr val="0070C0"/>
                </a:solidFill>
              </a:rPr>
              <a:t>выбора. Такая ситуация может возникнуть, когда проблема выбора профессии в требуемый момент времени как бы не встает перед учащимися.</a:t>
            </a:r>
          </a:p>
          <a:p>
            <a:pPr marL="68580" indent="0">
              <a:buNone/>
            </a:pPr>
            <a:r>
              <a:rPr lang="ru-RU" sz="1800" dirty="0">
                <a:solidFill>
                  <a:srgbClr val="0070C0"/>
                </a:solidFill>
              </a:rPr>
              <a:t>Одной из причин сложившейся ситуации, может быть слишком рано принятое решение о выборе профессии. Такое решение иногда бывает не вполне адекватным, когда в раннем возрасте формируется романтический образ профессии, часто отдаленный от реальности.</a:t>
            </a:r>
          </a:p>
        </p:txBody>
      </p:sp>
    </p:spTree>
    <p:extLst>
      <p:ext uri="{BB962C8B-B14F-4D97-AF65-F5344CB8AC3E}">
        <p14:creationId xmlns:p14="http://schemas.microsoft.com/office/powerpoint/2010/main" xmlns="" val="3838815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u="sng" dirty="0" smtClean="0">
                <a:solidFill>
                  <a:srgbClr val="7030A0"/>
                </a:solidFill>
              </a:rPr>
              <a:t>Перспективные задачи на ближайшие два года.</a:t>
            </a:r>
            <a:endParaRPr lang="ru-RU" sz="3200" u="sng" dirty="0">
              <a:solidFill>
                <a:srgbClr val="7030A0"/>
              </a:solidFill>
            </a:endParaRPr>
          </a:p>
        </p:txBody>
      </p:sp>
      <p:sp>
        <p:nvSpPr>
          <p:cNvPr id="3" name="Объект 2"/>
          <p:cNvSpPr>
            <a:spLocks noGrp="1"/>
          </p:cNvSpPr>
          <p:nvPr>
            <p:ph idx="1"/>
          </p:nvPr>
        </p:nvSpPr>
        <p:spPr/>
        <p:txBody>
          <a:bodyPr>
            <a:normAutofit fontScale="92500" lnSpcReduction="10000"/>
          </a:bodyPr>
          <a:lstStyle/>
          <a:p>
            <a:pPr marL="68580" indent="0">
              <a:buNone/>
            </a:pPr>
            <a:r>
              <a:rPr lang="ru-RU" dirty="0" smtClean="0"/>
              <a:t>-Важнейшими задачами являются: сдача выпускных экзаменов и поступление в ВУЗ. </a:t>
            </a:r>
          </a:p>
          <a:p>
            <a:pPr marL="68580" indent="0">
              <a:buNone/>
            </a:pPr>
            <a:r>
              <a:rPr lang="ru-RU" dirty="0" smtClean="0"/>
              <a:t>Успехи в учебе всегда стоят на первом месте, поэтому нельзя откладывать на потом, несмотря на существование пословицы: «век живи - век учись».</a:t>
            </a:r>
          </a:p>
          <a:p>
            <a:pPr marL="68580" indent="0">
              <a:buNone/>
            </a:pPr>
            <a:r>
              <a:rPr lang="ru-RU" dirty="0" smtClean="0"/>
              <a:t>-Выбор учебного заведения.</a:t>
            </a:r>
          </a:p>
          <a:p>
            <a:pPr marL="68580" indent="0">
              <a:buNone/>
            </a:pPr>
            <a:r>
              <a:rPr lang="ru-RU" dirty="0" smtClean="0"/>
              <a:t>-И разумеется успешное его окончание.</a:t>
            </a:r>
          </a:p>
          <a:p>
            <a:pPr marL="68580" indent="0">
              <a:buNone/>
            </a:pPr>
            <a:r>
              <a:rPr lang="ru-RU" dirty="0" smtClean="0"/>
              <a:t>Которое, правда, будет не через два года после поступления.</a:t>
            </a:r>
          </a:p>
        </p:txBody>
      </p:sp>
    </p:spTree>
    <p:extLst>
      <p:ext uri="{BB962C8B-B14F-4D97-AF65-F5344CB8AC3E}">
        <p14:creationId xmlns:p14="http://schemas.microsoft.com/office/powerpoint/2010/main" xmlns="" val="353048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EO\Desktop\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76056" y="3421189"/>
            <a:ext cx="3571230" cy="308162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971600" y="620688"/>
            <a:ext cx="7024744" cy="1143000"/>
          </a:xfrm>
        </p:spPr>
        <p:txBody>
          <a:bodyPr>
            <a:normAutofit/>
          </a:bodyPr>
          <a:lstStyle/>
          <a:p>
            <a:r>
              <a:rPr lang="ru-RU" sz="3200" u="sng" dirty="0" smtClean="0">
                <a:solidFill>
                  <a:srgbClr val="7030A0"/>
                </a:solidFill>
              </a:rPr>
              <a:t>Определение типа профессии</a:t>
            </a:r>
            <a:endParaRPr lang="ru-RU" sz="3200" u="sng" dirty="0">
              <a:solidFill>
                <a:srgbClr val="7030A0"/>
              </a:solidFill>
            </a:endParaRPr>
          </a:p>
        </p:txBody>
      </p:sp>
      <p:sp>
        <p:nvSpPr>
          <p:cNvPr id="3" name="Объект 2"/>
          <p:cNvSpPr>
            <a:spLocks noGrp="1"/>
          </p:cNvSpPr>
          <p:nvPr>
            <p:ph idx="1"/>
          </p:nvPr>
        </p:nvSpPr>
        <p:spPr>
          <a:xfrm>
            <a:off x="1043608" y="1988840"/>
            <a:ext cx="6777317" cy="3508977"/>
          </a:xfrm>
        </p:spPr>
        <p:txBody>
          <a:bodyPr/>
          <a:lstStyle/>
          <a:p>
            <a:r>
              <a:rPr lang="ru-RU" dirty="0" smtClean="0"/>
              <a:t>Определение типа профессии можно провести по простому тесту. Где есть пункты: «Человек-человек», «человек-природа», «Человек-искусство», «Человек-знак» и «Человек-техника».</a:t>
            </a:r>
          </a:p>
          <a:p>
            <a:endParaRPr lang="ru-RU" dirty="0"/>
          </a:p>
        </p:txBody>
      </p:sp>
    </p:spTree>
    <p:extLst>
      <p:ext uri="{BB962C8B-B14F-4D97-AF65-F5344CB8AC3E}">
        <p14:creationId xmlns:p14="http://schemas.microsoft.com/office/powerpoint/2010/main" xmlns="" val="3295155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EO\Desktop\doroti_strana_oz.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80112" y="1916832"/>
            <a:ext cx="3048000" cy="4572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1115616" y="332656"/>
            <a:ext cx="7024744" cy="1143000"/>
          </a:xfrm>
        </p:spPr>
        <p:txBody>
          <a:bodyPr>
            <a:normAutofit/>
          </a:bodyPr>
          <a:lstStyle/>
          <a:p>
            <a:r>
              <a:rPr lang="ru-RU" sz="2400" b="1" dirty="0" smtClean="0">
                <a:solidFill>
                  <a:schemeClr val="tx1"/>
                </a:solidFill>
              </a:rPr>
              <a:t>Еще в 9 классе я проходила такой тест.</a:t>
            </a:r>
            <a:endParaRPr lang="ru-RU" sz="2400" b="1" dirty="0">
              <a:solidFill>
                <a:schemeClr val="tx1"/>
              </a:solidFill>
            </a:endParaRPr>
          </a:p>
        </p:txBody>
      </p:sp>
      <p:sp>
        <p:nvSpPr>
          <p:cNvPr id="3" name="Объект 2"/>
          <p:cNvSpPr>
            <a:spLocks noGrp="1"/>
          </p:cNvSpPr>
          <p:nvPr>
            <p:ph idx="1"/>
          </p:nvPr>
        </p:nvSpPr>
        <p:spPr>
          <a:xfrm>
            <a:off x="1043608" y="1484784"/>
            <a:ext cx="6777317" cy="3508977"/>
          </a:xfrm>
        </p:spPr>
        <p:txBody>
          <a:bodyPr/>
          <a:lstStyle/>
          <a:p>
            <a:pPr marL="68580" indent="0">
              <a:buNone/>
            </a:pPr>
            <a:r>
              <a:rPr lang="ru-RU" b="1" dirty="0" smtClean="0">
                <a:solidFill>
                  <a:schemeClr val="tx1"/>
                </a:solidFill>
              </a:rPr>
              <a:t>И не один раз. Тест показал что я больше склонна к пунктам «человек-человек», «человек-природа» и «человек-искусство».</a:t>
            </a:r>
          </a:p>
          <a:p>
            <a:pPr marL="68580" indent="0">
              <a:buNone/>
            </a:pPr>
            <a:r>
              <a:rPr lang="ru-RU" b="1" dirty="0" smtClean="0">
                <a:solidFill>
                  <a:schemeClr val="tx1"/>
                </a:solidFill>
              </a:rPr>
              <a:t>Ничего нового правда я о себе не узнала. Так как мне не даются точные предметы, я еще до 9 класса определилась с выбором профессии – дизайнер.</a:t>
            </a:r>
            <a:endParaRPr lang="ru-RU" b="1" dirty="0">
              <a:solidFill>
                <a:schemeClr val="tx1"/>
              </a:solidFill>
            </a:endParaRPr>
          </a:p>
        </p:txBody>
      </p:sp>
    </p:spTree>
    <p:extLst>
      <p:ext uri="{BB962C8B-B14F-4D97-AF65-F5344CB8AC3E}">
        <p14:creationId xmlns:p14="http://schemas.microsoft.com/office/powerpoint/2010/main" xmlns="" val="409956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76672"/>
            <a:ext cx="7024744" cy="1143000"/>
          </a:xfrm>
        </p:spPr>
        <p:txBody>
          <a:bodyPr>
            <a:normAutofit/>
          </a:bodyPr>
          <a:lstStyle/>
          <a:p>
            <a:r>
              <a:rPr lang="ru-RU" sz="3200" u="sng" dirty="0" smtClean="0">
                <a:solidFill>
                  <a:srgbClr val="7030A0"/>
                </a:solidFill>
              </a:rPr>
              <a:t>Исследование:</a:t>
            </a:r>
            <a:endParaRPr lang="ru-RU" sz="3200" u="sng" dirty="0">
              <a:solidFill>
                <a:srgbClr val="7030A0"/>
              </a:solidFill>
            </a:endParaRPr>
          </a:p>
        </p:txBody>
      </p:sp>
      <p:sp>
        <p:nvSpPr>
          <p:cNvPr id="3" name="Объект 2"/>
          <p:cNvSpPr>
            <a:spLocks noGrp="1"/>
          </p:cNvSpPr>
          <p:nvPr>
            <p:ph idx="1"/>
          </p:nvPr>
        </p:nvSpPr>
        <p:spPr>
          <a:xfrm>
            <a:off x="1043608" y="1988840"/>
            <a:ext cx="6777317" cy="3508977"/>
          </a:xfrm>
        </p:spPr>
        <p:txBody>
          <a:bodyPr>
            <a:normAutofit fontScale="92500" lnSpcReduction="10000"/>
          </a:bodyPr>
          <a:lstStyle/>
          <a:p>
            <a:r>
              <a:rPr lang="ru-RU" dirty="0" smtClean="0"/>
              <a:t>Условия работы дизайнером: Знание ПК(элементарных графических редакторов).</a:t>
            </a:r>
          </a:p>
          <a:p>
            <a:r>
              <a:rPr lang="ru-RU" dirty="0" smtClean="0"/>
              <a:t>Умение рисовать от руки.</a:t>
            </a:r>
          </a:p>
          <a:p>
            <a:r>
              <a:rPr lang="ru-RU" dirty="0" smtClean="0"/>
              <a:t>Богатая фантазия.</a:t>
            </a:r>
          </a:p>
          <a:p>
            <a:r>
              <a:rPr lang="ru-RU" dirty="0" smtClean="0"/>
              <a:t>Умение работать в коллективе. Так как в основном дизайнеры работают командами, а не по одиночке.</a:t>
            </a:r>
          </a:p>
          <a:p>
            <a:r>
              <a:rPr lang="ru-RU" dirty="0" smtClean="0"/>
              <a:t>И конечно же применение полученных знаний в ВУЗе по данной профессии.</a:t>
            </a:r>
            <a:endParaRPr lang="ru-RU" dirty="0"/>
          </a:p>
        </p:txBody>
      </p:sp>
    </p:spTree>
    <p:extLst>
      <p:ext uri="{BB962C8B-B14F-4D97-AF65-F5344CB8AC3E}">
        <p14:creationId xmlns:p14="http://schemas.microsoft.com/office/powerpoint/2010/main" xmlns="" val="52883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TEO\Desktop\800x600_1319713417_dengi.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4077072"/>
            <a:ext cx="4320480" cy="206049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1043608" y="980728"/>
            <a:ext cx="7024744" cy="1143000"/>
          </a:xfrm>
        </p:spPr>
        <p:txBody>
          <a:bodyPr>
            <a:noAutofit/>
          </a:bodyPr>
          <a:lstStyle/>
          <a:p>
            <a:r>
              <a:rPr lang="ru-RU" sz="2400" b="1" dirty="0" smtClean="0">
                <a:solidFill>
                  <a:schemeClr val="tx1"/>
                </a:solidFill>
              </a:rPr>
              <a:t>Зарплата у дизайнеров разных специальностей составляет приблизительно </a:t>
            </a:r>
            <a:r>
              <a:rPr lang="ru-RU" sz="2400" b="1" dirty="0" smtClean="0">
                <a:solidFill>
                  <a:schemeClr val="accent3">
                    <a:lumMod val="75000"/>
                  </a:schemeClr>
                </a:solidFill>
              </a:rPr>
              <a:t>15000-20000</a:t>
            </a:r>
            <a:r>
              <a:rPr lang="ru-RU" sz="2400" b="1" dirty="0" smtClean="0">
                <a:solidFill>
                  <a:schemeClr val="tx1"/>
                </a:solidFill>
              </a:rPr>
              <a:t> тыс. рублей. И выше.</a:t>
            </a:r>
            <a:endParaRPr lang="ru-RU" sz="2400" b="1" dirty="0">
              <a:solidFill>
                <a:schemeClr val="tx1"/>
              </a:solidFill>
            </a:endParaRPr>
          </a:p>
        </p:txBody>
      </p:sp>
      <p:sp>
        <p:nvSpPr>
          <p:cNvPr id="3" name="Объект 2"/>
          <p:cNvSpPr>
            <a:spLocks noGrp="1"/>
          </p:cNvSpPr>
          <p:nvPr>
            <p:ph idx="1"/>
          </p:nvPr>
        </p:nvSpPr>
        <p:spPr>
          <a:xfrm>
            <a:off x="1907704" y="2492896"/>
            <a:ext cx="6777317" cy="3508977"/>
          </a:xfrm>
        </p:spPr>
        <p:txBody>
          <a:bodyPr/>
          <a:lstStyle/>
          <a:p>
            <a:pPr marL="68580" indent="0">
              <a:buNone/>
            </a:pPr>
            <a:r>
              <a:rPr lang="ru-RU" sz="1800" b="1" dirty="0" smtClean="0">
                <a:solidFill>
                  <a:schemeClr val="tx1"/>
                </a:solidFill>
              </a:rPr>
              <a:t>Как правило, в наше время и таких денег не хватает на достаточную обеспеченность. Но такая заработная плата меня вполне устраивает.</a:t>
            </a:r>
          </a:p>
          <a:p>
            <a:pPr marL="68580" indent="0">
              <a:buNone/>
            </a:pPr>
            <a:r>
              <a:rPr lang="ru-RU" sz="1800" b="1" dirty="0" smtClean="0">
                <a:solidFill>
                  <a:schemeClr val="tx1"/>
                </a:solidFill>
              </a:rPr>
              <a:t>Т.к. на эту профессию я иду обучаться совершенно осознанно, исходя из своих возможностей.</a:t>
            </a:r>
            <a:endParaRPr lang="ru-RU" sz="1800" b="1" dirty="0">
              <a:solidFill>
                <a:schemeClr val="tx1"/>
              </a:solidFill>
            </a:endParaRPr>
          </a:p>
        </p:txBody>
      </p:sp>
    </p:spTree>
    <p:extLst>
      <p:ext uri="{BB962C8B-B14F-4D97-AF65-F5344CB8AC3E}">
        <p14:creationId xmlns:p14="http://schemas.microsoft.com/office/powerpoint/2010/main" xmlns="" val="33595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r"/>
            <a:r>
              <a:rPr lang="ru-RU" u="sng" dirty="0" smtClean="0">
                <a:solidFill>
                  <a:srgbClr val="7030A0"/>
                </a:solidFill>
              </a:rPr>
              <a:t>Справлюсь ли с этой работой?</a:t>
            </a:r>
            <a:endParaRPr lang="ru-RU" u="sng" dirty="0">
              <a:solidFill>
                <a:srgbClr val="7030A0"/>
              </a:solidFill>
            </a:endParaRPr>
          </a:p>
        </p:txBody>
      </p:sp>
      <p:sp>
        <p:nvSpPr>
          <p:cNvPr id="3" name="Объект 2"/>
          <p:cNvSpPr>
            <a:spLocks noGrp="1"/>
          </p:cNvSpPr>
          <p:nvPr>
            <p:ph idx="1"/>
          </p:nvPr>
        </p:nvSpPr>
        <p:spPr/>
        <p:txBody>
          <a:bodyPr>
            <a:normAutofit/>
          </a:bodyPr>
          <a:lstStyle/>
          <a:p>
            <a:pPr marL="68580" indent="0">
              <a:buNone/>
            </a:pPr>
            <a:r>
              <a:rPr lang="ru-RU" sz="2300" dirty="0" smtClean="0">
                <a:solidFill>
                  <a:schemeClr val="tx1"/>
                </a:solidFill>
              </a:rPr>
              <a:t>Работа дизайнера на такая трудная, как может показаться на первый взгляд. Навыки работы за ПК у меня есть, и довольно весомые. Графические программы так же поддаются быстрому изучению. Если приплюсовать ко всему тому что у меня есть навыки рисования, и есть фантазия. То я отвечу – да, я справлюсь с такой работой.</a:t>
            </a:r>
            <a:endParaRPr lang="ru-RU" sz="2300" dirty="0">
              <a:solidFill>
                <a:schemeClr val="tx1"/>
              </a:solidFill>
            </a:endParaRPr>
          </a:p>
        </p:txBody>
      </p:sp>
    </p:spTree>
    <p:extLst>
      <p:ext uri="{BB962C8B-B14F-4D97-AF65-F5344CB8AC3E}">
        <p14:creationId xmlns:p14="http://schemas.microsoft.com/office/powerpoint/2010/main" xmlns="" val="2627039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7024744" cy="1143000"/>
          </a:xfrm>
        </p:spPr>
        <p:txBody>
          <a:bodyPr>
            <a:normAutofit/>
          </a:bodyPr>
          <a:lstStyle/>
          <a:p>
            <a:r>
              <a:rPr lang="ru-RU" b="1" u="sng" dirty="0" smtClean="0">
                <a:solidFill>
                  <a:srgbClr val="7030A0"/>
                </a:solidFill>
              </a:rPr>
              <a:t>Характер и темперамент</a:t>
            </a:r>
            <a:endParaRPr lang="ru-RU" b="1" u="sng" dirty="0">
              <a:solidFill>
                <a:srgbClr val="7030A0"/>
              </a:solidFill>
            </a:endParaRPr>
          </a:p>
        </p:txBody>
      </p:sp>
      <p:sp>
        <p:nvSpPr>
          <p:cNvPr id="3" name="Объект 2"/>
          <p:cNvSpPr>
            <a:spLocks noGrp="1"/>
          </p:cNvSpPr>
          <p:nvPr>
            <p:ph idx="1"/>
          </p:nvPr>
        </p:nvSpPr>
        <p:spPr>
          <a:xfrm>
            <a:off x="1043492" y="1772816"/>
            <a:ext cx="6777317" cy="4059813"/>
          </a:xfrm>
        </p:spPr>
        <p:txBody>
          <a:bodyPr>
            <a:normAutofit fontScale="92500" lnSpcReduction="10000"/>
          </a:bodyPr>
          <a:lstStyle/>
          <a:p>
            <a:r>
              <a:rPr lang="ru-RU" b="1" dirty="0" smtClean="0">
                <a:solidFill>
                  <a:srgbClr val="0070C0"/>
                </a:solidFill>
              </a:rPr>
              <a:t>Характер и темперамент должны сочетаться с выбранной профессией.</a:t>
            </a:r>
          </a:p>
          <a:p>
            <a:pPr marL="68580" indent="0">
              <a:buNone/>
            </a:pPr>
            <a:r>
              <a:rPr lang="ru-RU" dirty="0" smtClean="0">
                <a:solidFill>
                  <a:schemeClr val="tx1"/>
                </a:solidFill>
              </a:rPr>
              <a:t>Холерику и меланхолику работа дизайнера будет не кстати. Они не смогут долго сидеть на одном месте и усидчиво работать на каким-либо проектом. Хоть я и отношусь частично к меланхолику, но над поставленной задачей стану работать если оно того требует.</a:t>
            </a:r>
          </a:p>
          <a:p>
            <a:pPr marL="68580" indent="0">
              <a:buNone/>
            </a:pPr>
            <a:r>
              <a:rPr lang="ru-RU" dirty="0" smtClean="0">
                <a:solidFill>
                  <a:schemeClr val="tx1"/>
                </a:solidFill>
              </a:rPr>
              <a:t>Плюс ко всему этому, моя любовь посидеть на месте прекрасно будет сочетаться с будущей работой.</a:t>
            </a:r>
            <a:endParaRPr lang="ru-RU" dirty="0">
              <a:solidFill>
                <a:schemeClr val="tx1"/>
              </a:solidFill>
            </a:endParaRPr>
          </a:p>
        </p:txBody>
      </p:sp>
    </p:spTree>
    <p:extLst>
      <p:ext uri="{BB962C8B-B14F-4D97-AF65-F5344CB8AC3E}">
        <p14:creationId xmlns:p14="http://schemas.microsoft.com/office/powerpoint/2010/main" xmlns="" val="1459370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200</TotalTime>
  <Words>691</Words>
  <Application>Microsoft Office PowerPoint</Application>
  <PresentationFormat>Экран (4:3)</PresentationFormat>
  <Paragraphs>42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Остин</vt:lpstr>
      <vt:lpstr>Моя профессия</vt:lpstr>
      <vt:lpstr>Проблема: как выбрать профессию?</vt:lpstr>
      <vt:lpstr>Перспективные задачи на ближайшие два года.</vt:lpstr>
      <vt:lpstr>Определение типа профессии</vt:lpstr>
      <vt:lpstr>Еще в 9 классе я проходила такой тест.</vt:lpstr>
      <vt:lpstr>Исследование:</vt:lpstr>
      <vt:lpstr>Зарплата у дизайнеров разных специальностей составляет приблизительно 15000-20000 тыс. рублей. И выше.</vt:lpstr>
      <vt:lpstr>Справлюсь ли с этой работой?</vt:lpstr>
      <vt:lpstr>Характер и темперамент</vt:lpstr>
      <vt:lpstr>Востребованность профессии</vt:lpstr>
      <vt:lpstr>Пути освоения профессии</vt:lpstr>
      <vt:lpstr>Вывод: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Моя профессия</dc:title>
  <dc:creator>TEO</dc:creator>
  <cp:lastModifiedBy>User</cp:lastModifiedBy>
  <cp:revision>17</cp:revision>
  <dcterms:created xsi:type="dcterms:W3CDTF">2011-12-22T10:59:17Z</dcterms:created>
  <dcterms:modified xsi:type="dcterms:W3CDTF">2011-12-22T11:10:34Z</dcterms:modified>
</cp:coreProperties>
</file>