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2A159-6113-4A89-826D-7533AC5CF539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8C36-C129-444E-A60C-0CAE37A527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hyperlink" Target="http://www.terrariy.ru/Anim/Amf/Images/Lish1_mini.jpg" TargetMode="External"/><Relationship Id="rId3" Type="http://schemas.openxmlformats.org/officeDocument/2006/relationships/image" Target="../media/image9.gif"/><Relationship Id="rId7" Type="http://schemas.openxmlformats.org/officeDocument/2006/relationships/image" Target="../media/image12.gif"/><Relationship Id="rId12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png"/><Relationship Id="rId1" Type="http://schemas.openxmlformats.org/officeDocument/2006/relationships/audio" Target="file:///D:\&#1064;&#1082;&#1086;&#1083;&#1072;\&#1096;2\&#1055;&#1088;&#1086;&#1073;&#1083;&#1077;&#1084;&#1099;%20&#1101;&#1082;&#1086;&#1083;&#1086;&#1075;&#1080;&#1080;\5112-042-zemlyane---prosti-zemlya.mp3" TargetMode="External"/><Relationship Id="rId6" Type="http://schemas.openxmlformats.org/officeDocument/2006/relationships/image" Target="../media/image11.gif"/><Relationship Id="rId11" Type="http://schemas.openxmlformats.org/officeDocument/2006/relationships/hyperlink" Target="http://www.darwin.museum.ru/class/img/amphibia.jpg" TargetMode="External"/><Relationship Id="rId5" Type="http://schemas.openxmlformats.org/officeDocument/2006/relationships/image" Target="../media/image10.gif"/><Relationship Id="rId15" Type="http://schemas.openxmlformats.org/officeDocument/2006/relationships/image" Target="../media/image18.gif"/><Relationship Id="rId10" Type="http://schemas.openxmlformats.org/officeDocument/2006/relationships/image" Target="../media/image15.png"/><Relationship Id="rId4" Type="http://schemas.openxmlformats.org/officeDocument/2006/relationships/image" Target="../media/image8.gif"/><Relationship Id="rId9" Type="http://schemas.openxmlformats.org/officeDocument/2006/relationships/image" Target="../media/image14.gif"/><Relationship Id="rId1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…Мы все заодно, уносимые одной и той же планетой, мы- команда одного корабля.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Глубины вод, простор небес,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Пустыня, горы, степь и лес- 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В каком краю ни окажись,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Везде кипит упрямо жизнь.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И здесь у каждого свой вкус: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Кому песок, кому под куст.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Подумайте!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2) Сформулируйте ваше определение науки </a:t>
            </a:r>
            <a:r>
              <a:rPr lang="ru-RU" dirty="0" smtClean="0">
                <a:solidFill>
                  <a:srgbClr val="FFFF00"/>
                </a:solidFill>
              </a:rPr>
              <a:t>«экологии».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3)О каком веществе идет речь?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Очень добродушная,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Я мягкая, послушная,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Но когда я захочу,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Даже камень источу.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9" name="Picture 3" descr="D:\Школа\ш2\Природа\4\wfall000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286124"/>
            <a:ext cx="178117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Наша планета – Земля!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D:\Школа\ш2\Природа\4\wfall00009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214686"/>
            <a:ext cx="1428750" cy="1562100"/>
          </a:xfrm>
          <a:prstGeom prst="rect">
            <a:avLst/>
          </a:prstGeom>
          <a:noFill/>
        </p:spPr>
      </p:pic>
      <p:pic>
        <p:nvPicPr>
          <p:cNvPr id="1027" name="Picture 3" descr="D:\Школа\ш2\Природа\4\wfall0002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92" y="3214686"/>
            <a:ext cx="1781175" cy="2857500"/>
          </a:xfrm>
          <a:prstGeom prst="rect">
            <a:avLst/>
          </a:prstGeom>
          <a:noFill/>
        </p:spPr>
      </p:pic>
      <p:pic>
        <p:nvPicPr>
          <p:cNvPr id="1028" name="Picture 4" descr="D:\Школа\ш2\Природа\1\tree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857760"/>
            <a:ext cx="1439872" cy="1504950"/>
          </a:xfrm>
          <a:prstGeom prst="rect">
            <a:avLst/>
          </a:prstGeom>
          <a:noFill/>
        </p:spPr>
      </p:pic>
      <p:pic>
        <p:nvPicPr>
          <p:cNvPr id="1029" name="Picture 5" descr="D:\Школа\ш2\Природа\1\p17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5643578"/>
            <a:ext cx="914406" cy="928689"/>
          </a:xfrm>
          <a:prstGeom prst="rect">
            <a:avLst/>
          </a:prstGeom>
          <a:noFill/>
        </p:spPr>
      </p:pic>
      <p:pic>
        <p:nvPicPr>
          <p:cNvPr id="1030" name="Picture 6" descr="D:\Школа\ш2\Природа\1\p1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6000768"/>
            <a:ext cx="876300" cy="657225"/>
          </a:xfrm>
          <a:prstGeom prst="rect">
            <a:avLst/>
          </a:prstGeom>
          <a:noFill/>
        </p:spPr>
      </p:pic>
      <p:pic>
        <p:nvPicPr>
          <p:cNvPr id="1031" name="Picture 7" descr="D:\Школа\ш2\Птицы\1\379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0" y="4071942"/>
            <a:ext cx="1504950" cy="895350"/>
          </a:xfrm>
          <a:prstGeom prst="rect">
            <a:avLst/>
          </a:prstGeom>
          <a:noFill/>
        </p:spPr>
      </p:pic>
      <p:pic>
        <p:nvPicPr>
          <p:cNvPr id="1032" name="Picture 8" descr="D:\Школа\ш2\Змеи  и др\Rept36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29256" y="6072206"/>
            <a:ext cx="1190627" cy="578305"/>
          </a:xfrm>
          <a:prstGeom prst="rect">
            <a:avLst/>
          </a:prstGeom>
          <a:noFill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1472" y="608619"/>
            <a:ext cx="1334878" cy="146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Картинка 81 из 216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85852" y="5072074"/>
            <a:ext cx="1635665" cy="1304924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4" name="Picture 6" descr="Картинка 84 из 216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64" y="1500174"/>
            <a:ext cx="1862158" cy="1355293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033" name="Picture 9" descr="D:\Школа\ш2\Пчелы\Bee34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71736" y="1643050"/>
            <a:ext cx="1428750" cy="1143000"/>
          </a:xfrm>
          <a:prstGeom prst="rect">
            <a:avLst/>
          </a:prstGeom>
          <a:noFill/>
        </p:spPr>
      </p:pic>
      <p:pic>
        <p:nvPicPr>
          <p:cNvPr id="16" name="5112-042-zemlyane---prosti-zeml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3913E-6 C 0.01562 0.08256 0.03142 0.16512 0.00521 0.27197 C -0.02101 0.37882 -0.04705 0.57747 -0.15729 0.6413 C -0.26754 0.70513 -0.5625 0.78978 -0.65608 0.65564 C -0.74965 0.52151 -0.8316 -0.02174 -0.71875 -0.16328 C -0.6059 -0.30481 -0.10382 -0.23705 0.02135 -0.19334 C 0.14653 -0.14963 0.08923 -0.02498 0.03194 0.09968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0165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C:\Documents and Settings\папа\Мои документы\Мои рисунки\рисунок пеньк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2286000"/>
            <a:ext cx="221456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286250" y="0"/>
            <a:ext cx="4525963" cy="228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pic>
        <p:nvPicPr>
          <p:cNvPr id="3" name="Picture 16" descr="C:\Documents and Settings\папа\Мои документы\Мои рисунки\рисунок завод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75" y="0"/>
            <a:ext cx="25717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туча смога.jpg"/>
          <p:cNvPicPr>
            <a:picLocks noChangeAspect="1"/>
          </p:cNvPicPr>
          <p:nvPr/>
        </p:nvPicPr>
        <p:blipFill>
          <a:blip r:embed="rId4" cstate="print"/>
          <a:srcRect l="40277" t="1888"/>
          <a:stretch>
            <a:fillRect/>
          </a:stretch>
        </p:blipFill>
        <p:spPr bwMode="auto">
          <a:xfrm>
            <a:off x="4357688" y="4214813"/>
            <a:ext cx="2071687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0" descr="C:\Documents and Settings\папа\Мои документы\Мои рисунки\труба детска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4214813"/>
            <a:ext cx="27146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рука с лесом.jpg"/>
          <p:cNvPicPr>
            <a:picLocks noChangeAspect="1"/>
          </p:cNvPicPr>
          <p:nvPr/>
        </p:nvPicPr>
        <p:blipFill>
          <a:blip r:embed="rId6" cstate="print"/>
          <a:srcRect t="12885" r="5882"/>
          <a:stretch>
            <a:fillRect/>
          </a:stretch>
        </p:blipFill>
        <p:spPr bwMode="auto">
          <a:xfrm>
            <a:off x="0" y="0"/>
            <a:ext cx="34290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папа\Мои документы\Мои рисунки\голыш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938463"/>
            <a:ext cx="2565400" cy="391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носка-облако 8"/>
          <p:cNvSpPr/>
          <p:nvPr/>
        </p:nvSpPr>
        <p:spPr bwMode="auto">
          <a:xfrm rot="1498480">
            <a:off x="1406534" y="1936717"/>
            <a:ext cx="4402106" cy="2900138"/>
          </a:xfrm>
          <a:prstGeom prst="cloud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spcFirstLastPara="1">
            <a:prstTxWarp prst="textCircle">
              <a:avLst>
                <a:gd name="adj" fmla="val 11063388"/>
              </a:avLst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 dirty="0">
                <a:solidFill>
                  <a:srgbClr val="CC0000"/>
                </a:solidFill>
                <a:latin typeface="Arial" pitchFamily="34" charset="0"/>
              </a:rPr>
              <a:t>Какую природу нарисую Я?!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C:\Documents and Settings\папа\Мои документы\Мои рисунки\берег горный мор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2" descr="C:\Documents and Settings\папа\Мои документы\Мои рисунки\белаз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000500"/>
            <a:ext cx="3429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0" y="333375"/>
            <a:ext cx="5715000" cy="6556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Планета Земля – это не наша собственность, с которой можно делать все, что угодно.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Нам доверено лишь управлять её богатствами.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7D0B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7D0B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7D0B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7D0B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7D0B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Это налагает ответственность за её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благополучие на каждого члена человеческой семьи</a:t>
            </a:r>
            <a:r>
              <a:rPr lang="ru-RU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Мы любим тебя Земля!</a:t>
            </a:r>
            <a:endParaRPr lang="ru-RU" dirty="0"/>
          </a:p>
        </p:txBody>
      </p:sp>
      <p:pic>
        <p:nvPicPr>
          <p:cNvPr id="4" name="Picture 2" descr="C:\Documents and Settings\Admin\Рабочий стол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8786874" cy="500066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Биологическая викторина </a:t>
            </a:r>
            <a:r>
              <a:rPr lang="ru-RU" sz="3200" dirty="0" smtClean="0">
                <a:solidFill>
                  <a:srgbClr val="002060"/>
                </a:solidFill>
              </a:rPr>
              <a:t>«Дом, в котором мы живем».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Цель: </a:t>
            </a:r>
            <a:r>
              <a:rPr lang="ru-RU" sz="2400" dirty="0" smtClean="0">
                <a:solidFill>
                  <a:srgbClr val="C00000"/>
                </a:solidFill>
              </a:rPr>
              <a:t>выявить знания учащихся по биологии, привлечь внимание детей к новым интересным вопросам в биологических науках, расширить кругозор об окружающем мире</a:t>
            </a:r>
            <a:endParaRPr lang="ru-RU" dirty="0"/>
          </a:p>
        </p:txBody>
      </p:sp>
      <p:pic>
        <p:nvPicPr>
          <p:cNvPr id="1026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4214818"/>
            <a:ext cx="1829714" cy="1474927"/>
          </a:xfrm>
          <a:prstGeom prst="rect">
            <a:avLst/>
          </a:prstGeom>
          <a:noFill/>
        </p:spPr>
      </p:pic>
      <p:pic>
        <p:nvPicPr>
          <p:cNvPr id="1027" name="Picture 3" descr="D:\Школа\ш2\Акулы, кальмары и тд\12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09" y="4929198"/>
            <a:ext cx="1268087" cy="933453"/>
          </a:xfrm>
          <a:prstGeom prst="rect">
            <a:avLst/>
          </a:prstGeom>
          <a:noFill/>
        </p:spPr>
      </p:pic>
      <p:pic>
        <p:nvPicPr>
          <p:cNvPr id="1028" name="Picture 4" descr="D:\Школа\ш2\Лягушки\Frog_5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5429264"/>
            <a:ext cx="1085850" cy="895350"/>
          </a:xfrm>
          <a:prstGeom prst="rect">
            <a:avLst/>
          </a:prstGeom>
          <a:noFill/>
        </p:spPr>
      </p:pic>
      <p:pic>
        <p:nvPicPr>
          <p:cNvPr id="1029" name="Picture 5" descr="D:\Школа\ш2\Слоны\e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4857760"/>
            <a:ext cx="1419225" cy="1457325"/>
          </a:xfrm>
          <a:prstGeom prst="rect">
            <a:avLst/>
          </a:prstGeom>
          <a:noFill/>
        </p:spPr>
      </p:pic>
      <p:pic>
        <p:nvPicPr>
          <p:cNvPr id="1030" name="Picture 6" descr="D:\Школа\ш2\Пчелы\ani-bee_and_flower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3643314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Программа конкурсов.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Приветствие (название команды, девиз).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Разминка .Веселая  викторина.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Конкурс капитанов.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Конкурс плакатов по теме « Поздравь Землю».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Домашнее задание.  Сценка « Наш дом – планета Земля».</a:t>
            </a:r>
            <a:endParaRPr lang="ru-RU" sz="2000" dirty="0"/>
          </a:p>
          <a:p>
            <a:pPr marL="457200" indent="-457200">
              <a:buFont typeface="+mj-lt"/>
              <a:buAutoNum type="arabicPeriod"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ru-RU" sz="3600" dirty="0" smtClean="0">
                <a:solidFill>
                  <a:srgbClr val="FF0000"/>
                </a:solidFill>
              </a:rPr>
              <a:t>Желаем удачи!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Разминка – викторина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Кто строит  себе дом под водой из воздуха?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Детеныш еще не родился , а уж отдан на воспитание?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Лыко дерет, а лаптей не носит?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У кого уши на ногах?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Кто в лесу без топоров строит избу без углов?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Глаза на рогах, а дом на спине?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Назовите автора сказки «Аленький цветочек».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Кто написал сказку «Каменный цветок»?.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Древней Руси этого зверька называли векша. Он красив и грациозен. Его детеныши рождаются  голенькими, зато потом  щеголяют в рыжих пушистых нарядах. Зверек очень доверчив.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Этих птиц любят за их веселый нрав. Они прекрасно поют зябликом , дроздом, лают собакой. Они прекрасные звукоподражатели.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Разминка – викторина.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Назовите птицу, ставшую  с незапамятных времен символом отваги и удали на Руси.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Какой пушной зверек стал символом русской державы?.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Какую птицу наших лесов называют лесным доктором?.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Кто из пернатых всегда ходит с мешком?.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Кто из животных бегает быстрее всех?.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Какие птицы не умеют летать?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Кто из хищников отличается густыми бакенбардами и кисточками на концах ушей?.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Кто из земноводных обладает стерильной кожей, так как железы вырабатывают жидкость, уничтожающую микробов?.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Есть у улитки зубы?.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/>
              <a:t>Эти животные раньше были «военными» животными и не раз решали исход сражения. Петр </a:t>
            </a:r>
            <a:r>
              <a:rPr lang="en-US" sz="2000" dirty="0" smtClean="0"/>
              <a:t>I</a:t>
            </a:r>
            <a:r>
              <a:rPr lang="ru-RU" sz="2000" dirty="0" smtClean="0"/>
              <a:t> выставил их под Псковом против шведской конницы, и шведы бросились наутек. Какие животные помогли Петру</a:t>
            </a:r>
            <a:r>
              <a:rPr lang="en-US" sz="2000" dirty="0"/>
              <a:t> </a:t>
            </a:r>
            <a:r>
              <a:rPr lang="en-US" sz="2000" dirty="0" smtClean="0"/>
              <a:t>I</a:t>
            </a:r>
            <a:r>
              <a:rPr lang="ru-RU" sz="2000" dirty="0" smtClean="0"/>
              <a:t> одержать победу?.</a:t>
            </a:r>
            <a:endParaRPr lang="ru-RU" sz="2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Конкурс капитанов.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000" dirty="0" smtClean="0"/>
              <a:t>1 Кому из  современных детских поэтов(писателей) принадлежат эти строки?     Когда – то Земля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Была огненным шаром,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И это, конечно же,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Было кошмаром…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Но вот постепенно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Планета остыла.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И стало уютно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На нашей планете: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Играйте, скачите</a:t>
            </a:r>
          </a:p>
          <a:p>
            <a:pPr marL="514350" indent="-51435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И прыгайте, дети!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Подумайте!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2 ) Что такое </a:t>
            </a:r>
            <a:r>
              <a:rPr lang="ru-RU" dirty="0" smtClean="0">
                <a:solidFill>
                  <a:srgbClr val="FF0000"/>
                </a:solidFill>
              </a:rPr>
              <a:t>Красная книга?</a:t>
            </a:r>
          </a:p>
          <a:p>
            <a:pPr>
              <a:buNone/>
            </a:pPr>
            <a:r>
              <a:rPr lang="ru-RU" dirty="0" smtClean="0"/>
              <a:t>3)О каком цветке идет речь?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О ней поют поэты всех веков,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Нет в мире ничего нежней и краше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Чем этот свиток алых лепестков,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Раскрывшихся благоуханной чашей.    </a:t>
            </a:r>
            <a:endParaRPr lang="ru-RU" sz="2800" dirty="0"/>
          </a:p>
        </p:txBody>
      </p:sp>
      <p:pic>
        <p:nvPicPr>
          <p:cNvPr id="2050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857760"/>
            <a:ext cx="1825142" cy="1725473"/>
          </a:xfrm>
          <a:prstGeom prst="rect">
            <a:avLst/>
          </a:prstGeom>
          <a:noFill/>
        </p:spPr>
      </p:pic>
      <p:pic>
        <p:nvPicPr>
          <p:cNvPr id="2051" name="Picture 3" descr="D:\Школа\ш2\Цветочные\1\rose22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929198"/>
            <a:ext cx="1285875" cy="1247775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FF00"/>
                </a:solidFill>
              </a:rPr>
              <a:t>Стань поэтом!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Капитанам предлагается сочинить стихи на заданные рифмы: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1) василек – стебелек.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2) козы – березы.</a:t>
            </a: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Конкурс капитанов.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1)Кому из русских поэтов 19 века принадлежат эти строки?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Не то, что мните вы, природа: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Не слепок, не бездушный лик –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В ней есть душа, в ней есть свобода,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В ней есть любовь, в ней есть язык</a:t>
            </a:r>
            <a:r>
              <a:rPr lang="ru-RU" sz="28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661</Words>
  <Application>Microsoft Office PowerPoint</Application>
  <PresentationFormat>Экран (4:3)</PresentationFormat>
  <Paragraphs>90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…Мы все заодно, уносимые одной и той же планетой, мы- команда одного корабля.</vt:lpstr>
      <vt:lpstr>Биологическая викторина «Дом, в котором мы живем». </vt:lpstr>
      <vt:lpstr>Программа конкурсов.</vt:lpstr>
      <vt:lpstr>Разминка – викторина </vt:lpstr>
      <vt:lpstr>Разминка – викторина.</vt:lpstr>
      <vt:lpstr>Конкурс капитанов. </vt:lpstr>
      <vt:lpstr>Подумайте!</vt:lpstr>
      <vt:lpstr>Стань поэтом!</vt:lpstr>
      <vt:lpstr>Конкурс капитанов.</vt:lpstr>
      <vt:lpstr>Подумайте!</vt:lpstr>
      <vt:lpstr>Наша планета – Земля!</vt:lpstr>
      <vt:lpstr>Слайд 12</vt:lpstr>
      <vt:lpstr>Слайд 13</vt:lpstr>
      <vt:lpstr>Мы любим тебя Земля!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Биологическая викторина «Дом, в котором мы живем». </dc:title>
  <dc:creator>Admin</dc:creator>
  <cp:lastModifiedBy>Admin</cp:lastModifiedBy>
  <cp:revision>26</cp:revision>
  <dcterms:created xsi:type="dcterms:W3CDTF">2010-04-05T16:17:48Z</dcterms:created>
  <dcterms:modified xsi:type="dcterms:W3CDTF">2010-04-06T17:06:18Z</dcterms:modified>
</cp:coreProperties>
</file>