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5" r:id="rId5"/>
    <p:sldId id="286" r:id="rId6"/>
    <p:sldId id="260" r:id="rId7"/>
    <p:sldId id="273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9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77DEFC-E801-41CD-9FD5-8520EA85015C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981997-C30E-41DC-9963-70EF6449C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Кубань – многонациональный край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ая папка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1357298"/>
            <a:ext cx="857256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Карта – схема Кубани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24744"/>
            <a:ext cx="4071396" cy="4104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Памятник  в  честь  столетия  со дня высадки первых отрядов запорожских  казаков,  посланных для охраны  южных  границ  России.  Сооружён  в  1911 г.   В  Тамани.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Формоз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190097" cy="576064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19872" y="4221088"/>
            <a:ext cx="2160240" cy="1874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41148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Бьем тебе челом, родимая,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Твои верные сыны.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Новая папка 4445\Новая папка\Ист.Абинск.1 фото и рисунки\сканирование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79428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Гостеприимный    край   казачий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Новая папка 4445\Новая папка\Ист.Абинск.1 фото и рисунки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4138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Кубань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наш многонациональный дом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101012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44824"/>
            <a:ext cx="7672366" cy="47280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64288" y="3140968"/>
            <a:ext cx="360040" cy="2915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sel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429684" cy="485778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Численность населения отдельных национальностей (тыс. чел.)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954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dirty="0" smtClean="0">
                <a:solidFill>
                  <a:srgbClr val="92D050"/>
                </a:solidFill>
              </a:rPr>
              <a:t>Д. У. Герберт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4290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Наша  истинная национальность –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человек.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E1E1E1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65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Кубань – многонациональный край</vt:lpstr>
      <vt:lpstr>Карта – схема Кубани</vt:lpstr>
      <vt:lpstr>Памятник  в  честь  столетия  со дня высадки первых отрядов запорожских  казаков,  посланных для охраны  южных  границ  России.  Сооружён  в  1911 г.   В  Тамани.</vt:lpstr>
      <vt:lpstr>Бьем тебе челом, родимая, Твои верные сыны.</vt:lpstr>
      <vt:lpstr>Гостеприимный    край   казачий</vt:lpstr>
      <vt:lpstr>  Кубань –  наш многонациональный дом</vt:lpstr>
      <vt:lpstr>Численность населения отдельных национальностей (тыс. чел.)</vt:lpstr>
      <vt:lpstr>Наша  истинная национальность –  человек.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– многонациональный край</dc:title>
  <dc:creator>Алеасей и Наталья</dc:creator>
  <cp:lastModifiedBy>Пользователь Windows</cp:lastModifiedBy>
  <cp:revision>14</cp:revision>
  <dcterms:created xsi:type="dcterms:W3CDTF">2011-05-16T21:26:06Z</dcterms:created>
  <dcterms:modified xsi:type="dcterms:W3CDTF">2015-03-31T12:03:08Z</dcterms:modified>
</cp:coreProperties>
</file>