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Любимый уголок земли – </a:t>
            </a:r>
            <a:r>
              <a:rPr lang="ru-RU" sz="4800" dirty="0" err="1" smtClean="0">
                <a:solidFill>
                  <a:srgbClr val="002060"/>
                </a:solidFill>
              </a:rPr>
              <a:t>Абинский</a:t>
            </a:r>
            <a:r>
              <a:rPr lang="ru-RU" sz="4800" dirty="0" smtClean="0">
                <a:solidFill>
                  <a:srgbClr val="002060"/>
                </a:solidFill>
              </a:rPr>
              <a:t> район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Формоза\Desktop\Безымянныйцвуакпер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6273601" cy="458925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491880" y="4221088"/>
            <a:ext cx="3384376" cy="15121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Герб   </a:t>
            </a:r>
            <a:r>
              <a:rPr lang="ru-RU" sz="4800" dirty="0" err="1" smtClean="0">
                <a:solidFill>
                  <a:srgbClr val="002060"/>
                </a:solidFill>
              </a:rPr>
              <a:t>Абинского</a:t>
            </a:r>
            <a:r>
              <a:rPr lang="ru-RU" sz="4800" dirty="0" smtClean="0">
                <a:solidFill>
                  <a:srgbClr val="002060"/>
                </a:solidFill>
              </a:rPr>
              <a:t>  района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3212976"/>
            <a:ext cx="3600400" cy="1800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</a:t>
            </a:r>
            <a:endParaRPr lang="ru-RU" dirty="0"/>
          </a:p>
        </p:txBody>
      </p:sp>
      <p:pic>
        <p:nvPicPr>
          <p:cNvPr id="2050" name="Picture 2" descr="C:\Users\Формоза\Desktop\герб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385392"/>
            <a:ext cx="4289341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Флаг </a:t>
            </a:r>
            <a:r>
              <a:rPr lang="ru-RU" sz="4800" dirty="0" err="1" smtClean="0">
                <a:solidFill>
                  <a:srgbClr val="002060"/>
                </a:solidFill>
              </a:rPr>
              <a:t>Абинского</a:t>
            </a:r>
            <a:r>
              <a:rPr lang="ru-RU" sz="4800" dirty="0" smtClean="0">
                <a:solidFill>
                  <a:srgbClr val="002060"/>
                </a:solidFill>
              </a:rPr>
              <a:t> района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4005064"/>
            <a:ext cx="3071192" cy="1440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</a:t>
            </a:r>
            <a:endParaRPr lang="ru-RU" dirty="0"/>
          </a:p>
        </p:txBody>
      </p:sp>
      <p:pic>
        <p:nvPicPr>
          <p:cNvPr id="3074" name="Picture 2" descr="C:\Users\Формоза\Desktop\фла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7038375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Нефтегазодобывающее производство «</a:t>
            </a:r>
            <a:r>
              <a:rPr lang="ru-RU" dirty="0" err="1" smtClean="0">
                <a:solidFill>
                  <a:srgbClr val="002060"/>
                </a:solidFill>
              </a:rPr>
              <a:t>Абиннефть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2996952"/>
            <a:ext cx="2664296" cy="1440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</a:t>
            </a:r>
            <a:endParaRPr lang="ru-RU" dirty="0"/>
          </a:p>
        </p:txBody>
      </p:sp>
      <p:pic>
        <p:nvPicPr>
          <p:cNvPr id="4098" name="Picture 2" descr="C:\Users\Формоза\Desktop\20110518_120817 - коп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563687"/>
            <a:ext cx="4171950" cy="5294313"/>
          </a:xfrm>
          <a:prstGeom prst="rect">
            <a:avLst/>
          </a:prstGeom>
          <a:noFill/>
        </p:spPr>
      </p:pic>
      <p:pic>
        <p:nvPicPr>
          <p:cNvPr id="4099" name="Picture 3" descr="C:\Users\Формоза\Desktop\20110518_1208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6789" y="2996952"/>
            <a:ext cx="3009627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Холмский Элеватор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3501008"/>
            <a:ext cx="4176464" cy="16561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</a:t>
            </a:r>
            <a:endParaRPr lang="ru-RU" dirty="0"/>
          </a:p>
        </p:txBody>
      </p:sp>
      <p:pic>
        <p:nvPicPr>
          <p:cNvPr id="5122" name="Picture 2" descr="C:\Users\Формоза\Desktop\20110518_1212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821981" cy="3365516"/>
          </a:xfrm>
          <a:prstGeom prst="rect">
            <a:avLst/>
          </a:prstGeom>
          <a:noFill/>
        </p:spPr>
      </p:pic>
      <p:pic>
        <p:nvPicPr>
          <p:cNvPr id="5123" name="Picture 3" descr="C:\Users\Формоза\Desktop\20110518_121222 - копия - коп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633057"/>
            <a:ext cx="4682480" cy="2003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Ахтырский хлебозавод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2780928"/>
            <a:ext cx="5328592" cy="18722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</a:t>
            </a:r>
            <a:endParaRPr lang="ru-RU" dirty="0"/>
          </a:p>
        </p:txBody>
      </p:sp>
      <p:pic>
        <p:nvPicPr>
          <p:cNvPr id="6146" name="Picture 2" descr="C:\Users\Формоза\Desktop\20110518_121222 - коп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5112568" cy="5063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Коллекционное сельскохозяйственное предприятие «</a:t>
            </a:r>
            <a:r>
              <a:rPr lang="ru-RU" dirty="0" err="1" smtClean="0">
                <a:solidFill>
                  <a:srgbClr val="002060"/>
                </a:solidFill>
              </a:rPr>
              <a:t>Светлогорское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3789040"/>
            <a:ext cx="5616624" cy="22322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7170" name="Picture 2" descr="C:\Users\Формоза\Desktop\20110518_121106 - коп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3890436" cy="3837037"/>
          </a:xfrm>
          <a:prstGeom prst="rect">
            <a:avLst/>
          </a:prstGeom>
          <a:noFill/>
        </p:spPr>
      </p:pic>
      <p:pic>
        <p:nvPicPr>
          <p:cNvPr id="7171" name="Picture 3" descr="C:\Users\Формоза\Desktop\20110518_1211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4313494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</TotalTime>
  <Words>34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Любимый уголок земли – Абинский район</vt:lpstr>
      <vt:lpstr>Герб   Абинского  района</vt:lpstr>
      <vt:lpstr>Флаг Абинского района</vt:lpstr>
      <vt:lpstr>Нефтегазодобывающее производство «Абиннефть»</vt:lpstr>
      <vt:lpstr>Холмский Элеватор</vt:lpstr>
      <vt:lpstr>Ахтырский хлебозавод</vt:lpstr>
      <vt:lpstr>Коллекционное сельскохозяйственное предприятие «Светлогорское»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Любимый уголок земли – Абинский район</dc:title>
  <dc:creator>Формоза</dc:creator>
  <cp:lastModifiedBy>Пользователь Windows</cp:lastModifiedBy>
  <cp:revision>6</cp:revision>
  <dcterms:created xsi:type="dcterms:W3CDTF">2011-05-18T07:48:57Z</dcterms:created>
  <dcterms:modified xsi:type="dcterms:W3CDTF">2015-03-31T12:02:20Z</dcterms:modified>
</cp:coreProperties>
</file>