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67" r:id="rId4"/>
    <p:sldId id="269" r:id="rId5"/>
    <p:sldId id="266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8D89-AF68-4BB2-8A02-0E34008AA7D6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F1575-0ED3-44B8-BF9B-81FF69825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«Произведения о детях войны»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46085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71612"/>
            <a:ext cx="4041775" cy="455455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Валентин</a:t>
            </a:r>
          </a:p>
          <a:p>
            <a:pPr algn="ctr">
              <a:buNone/>
            </a:pPr>
            <a:r>
              <a:rPr lang="ru-RU" sz="3600" b="1" dirty="0" smtClean="0"/>
              <a:t>Петрович</a:t>
            </a:r>
          </a:p>
          <a:p>
            <a:pPr algn="ctr">
              <a:buNone/>
            </a:pPr>
            <a:r>
              <a:rPr lang="ru-RU" sz="3600" b="1" dirty="0" smtClean="0"/>
              <a:t>Катаев</a:t>
            </a:r>
          </a:p>
          <a:p>
            <a:pPr algn="ctr">
              <a:buNone/>
            </a:pPr>
            <a:r>
              <a:rPr lang="ru-RU" sz="3600" b="1" dirty="0" smtClean="0"/>
              <a:t>Повесть</a:t>
            </a:r>
          </a:p>
          <a:p>
            <a:pPr algn="ctr">
              <a:buNone/>
            </a:pPr>
            <a:r>
              <a:rPr lang="ru-RU" sz="3600" b="1" dirty="0" smtClean="0"/>
              <a:t> «Сын полка»</a:t>
            </a:r>
            <a:endParaRPr lang="ru-RU" sz="3600" b="1" dirty="0"/>
          </a:p>
        </p:txBody>
      </p:sp>
      <p:pic>
        <p:nvPicPr>
          <p:cNvPr id="1026" name="Picture 2" descr="C:\Documents and Settings\user1\Мои документы\валентин катаев\iCA6YNJC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400052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142984"/>
          <a:ext cx="6077585" cy="4429160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553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Ц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071544"/>
          <a:ext cx="6077585" cy="4714912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58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Ц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Ж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Иван Платонович </a:t>
            </a:r>
            <a:r>
              <a:rPr lang="ru-RU" b="1" dirty="0" err="1" smtClean="0"/>
              <a:t>Раков-Солнцев</a:t>
            </a:r>
            <a:endParaRPr lang="ru-RU" b="1" dirty="0"/>
          </a:p>
        </p:txBody>
      </p:sp>
      <p:pic>
        <p:nvPicPr>
          <p:cNvPr id="23554" name="Picture 2" descr="C:\Documents and Settings\user1\Мои документы\валентин катаев\вАНЯ СОЛНЦЕВ\iCAIFK3E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68422" y="1600200"/>
            <a:ext cx="2816155" cy="452596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Documents and Settings\user1\Мои документы\валентин катаев\вАНЯ СОЛНЦЕВ\iCALMO4M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0"/>
            <a:ext cx="3429024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Боевые товарищи</a:t>
            </a:r>
            <a:endParaRPr lang="ru-RU" dirty="0"/>
          </a:p>
        </p:txBody>
      </p:sp>
      <p:pic>
        <p:nvPicPr>
          <p:cNvPr id="25602" name="Picture 2" descr="C:\Documents and Settings\user1\Мои документы\валентин катаев\вАНЯ СОЛНЦЕВ\iCAY12FP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0458" y="1857363"/>
            <a:ext cx="6063083" cy="3357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33207" y="1214424"/>
          <a:ext cx="6077585" cy="4071967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43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33207" y="1214424"/>
          <a:ext cx="6077585" cy="4286280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53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142984"/>
          <a:ext cx="6077585" cy="4500592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562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Ц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071544"/>
          <a:ext cx="6077585" cy="4429160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553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Ц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142984"/>
          <a:ext cx="6077585" cy="4500592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562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Ц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142984"/>
          <a:ext cx="6077585" cy="4572032"/>
        </p:xfrm>
        <a:graphic>
          <a:graphicData uri="http://schemas.openxmlformats.org/drawingml/2006/table">
            <a:tbl>
              <a:tblPr/>
              <a:tblGrid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7695"/>
                <a:gridCol w="608330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Ц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 Black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 Black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 Black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287</Words>
  <Application>Microsoft Office PowerPoint</Application>
  <PresentationFormat>Экран (4:3)</PresentationFormat>
  <Paragraphs>268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«Произведения о детях войны»</vt:lpstr>
      <vt:lpstr>Иван Платонович Раков-Солнцев</vt:lpstr>
      <vt:lpstr>Боевые товарищи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Кабинет 304</cp:lastModifiedBy>
  <cp:revision>8</cp:revision>
  <dcterms:created xsi:type="dcterms:W3CDTF">2010-04-24T07:59:09Z</dcterms:created>
  <dcterms:modified xsi:type="dcterms:W3CDTF">2013-11-23T09:53:49Z</dcterms:modified>
</cp:coreProperties>
</file>