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8" r:id="rId3"/>
    <p:sldId id="259" r:id="rId4"/>
    <p:sldId id="267" r:id="rId5"/>
    <p:sldId id="257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EC144-98A2-44FF-B90B-867558804923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C3A68-C0AE-4396-8709-0185C1156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18BE4-EA1B-4D42-89F1-EFAB658A95B6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ECDB5-25F0-4372-A808-0F6CFF5B25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Всем вам нравится веселая игрушка – расписная матрешка. Оказывается родилась она сто лет назад.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Основной элемент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полховско-майдановской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матрешки -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многолепестковый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цветок шиповника ("роза"), рядом с которым может быть полураскрытые бутоны на ветках. Роспись наносится по предварительно нанесенному контуру, сделанному тушью. Окраска производится по грунтовке крахмалом, после нее изделия дважды или трижды покрывают прозрачным лаком.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Современные матрешки могут выглядеть по-разному. Матрешки – жених  невеста; Матрешки- солдаты, Дама с гусаром; Семья. Все они выточены из дерева, раскрашены</a:t>
            </a:r>
            <a:r>
              <a:rPr lang="ru-RU" baseline="0" dirty="0" smtClean="0"/>
              <a:t> красками в ручную. Нет ни одной похожей матрешки. Они все всегда  разные!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Вот мы с вами и познакомились с историей появления матрешки. Вам понравилось? Какая матрешка больше всего запомнилась? Давайте продолжим дальше наше знакомство с матрешками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Прообразом матрешки стала точеная фигурка буддийского святого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Фукурума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которую привезли с острова Хонсю. Фигурка изображала мудреца с вытянутой от долгих раздумий головой, она оказалась разъемной, и внутри была спрятана фигурка поменьше, которая тоже состояла из двух половинок. Всего таких куколок оказалось пять.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Токарь- игрушечник  Василий Петрович </a:t>
            </a:r>
            <a:r>
              <a:rPr lang="ru-RU" dirty="0" err="1" smtClean="0"/>
              <a:t>Звездочкин</a:t>
            </a:r>
            <a:r>
              <a:rPr lang="ru-RU" dirty="0" smtClean="0"/>
              <a:t> первым  выточил русскую матрешку</a:t>
            </a:r>
            <a:r>
              <a:rPr lang="ru-RU" baseline="0" dirty="0" smtClean="0"/>
              <a:t> на токарном станке.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Когда «малышка» готова, приступают к следующей фигурке, в которую войдёт первая. Заготовка необходимой высоты обрабатывается и разрезается на верхнюю и нижнюю части. Первой делается нижняя часть. Затем удаляют древесину изнутри обеих частей второй куклы так, чтобы меньшая кукла плотно вставлялась внутрь. Потом процесс повторяется для куклы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бо́льшего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размера, в которую войдут две предыдущие и т. д. Количество кукол может быть различным.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</a:t>
            </a:r>
            <a:r>
              <a:rPr lang="ru-RU" baseline="0" dirty="0" smtClean="0"/>
              <a:t> </a:t>
            </a:r>
            <a:r>
              <a:rPr lang="ru-RU" dirty="0" smtClean="0"/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художник Сергей Малютин, будущий академик живописи, расписал их под девочек и мальчиков.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Вот так выглядела первая русская матрешка. На первой матрешке была изображена девушка в простонародном городском костюме: сарафане, переднике, платочке с петухом. Игрушка состояла из восьми фигур. Изображение девочки чередовалось с изображением мальчика, отличаясь друг от друга. Последняя, изображала спеленатого младенца. Раскрашена была гуашью. </a:t>
            </a:r>
            <a:b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Эта первая матрешка сейчас находится в Музее игрушки в Сергиевом Посаде.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Почему матрешку так назвали?  Распространенным именем в то время было имя Матрена - так и появилась всеми любимая Матрешка. Также в его основе лежит латинское слово "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", что в переводе означает "мать". Это имя ассоциировалось с матерью огромного семейства, с крепким здоровьем и дородной фигурой и отлично подходило новой русской деревянной кукле.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Русская матрешка – настоящее чудо света. Настоящее, поскольку была и остается творением человеческих рук. Чудо света – потому что удивительным образом игрушечный символ России.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Существует несколько видов  матрешек. Давайте посмотрим самые известные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Сергиевская матрешка — это круглолицая девушка в платке и сарафане с передником, роспись яркая с использованием 3-4 цветов (красный или оранжевый, желтый, зеленый и синий). Линии лица и одежды обведены черным контуром. Роспись мелкая. Она украшает платок и край фартука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Эти матрешки расписываются стилизованными цветами контрастных тонов,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основном желтый и красный цвета. Большой букет занимает весь фартук, платок расписан бутонами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Самая северная матрешка – вятская. Яркая, красочная,</a:t>
            </a:r>
            <a:r>
              <a:rPr lang="ru-RU" baseline="0" dirty="0" smtClean="0"/>
              <a:t> задорная. В ярком цветастом платочке, с большим цветком в центре сарафана.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ECDB5-25F0-4372-A808-0F6CFF5B257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71C09-D105-40D1-9375-53E3E0ABDB1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FF124-4E5C-4388-9D46-405046D21C8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Презентация </a:t>
            </a:r>
            <a:br>
              <a:rPr lang="ru-RU" sz="1400" dirty="0" smtClean="0"/>
            </a:br>
            <a:r>
              <a:rPr lang="ru-RU" sz="1400" dirty="0" smtClean="0"/>
              <a:t>для </a:t>
            </a:r>
            <a:r>
              <a:rPr lang="ru-RU" sz="1400" dirty="0"/>
              <a:t>д</a:t>
            </a:r>
            <a:r>
              <a:rPr lang="ru-RU" sz="1400" dirty="0" smtClean="0"/>
              <a:t>етей старшего дошкольного возраста</a:t>
            </a:r>
            <a:br>
              <a:rPr lang="ru-RU" sz="1400" dirty="0" smtClean="0"/>
            </a:br>
            <a:r>
              <a:rPr lang="ru-RU" sz="1400" dirty="0" smtClean="0"/>
              <a:t> «Откуда появилась матрешка»</a:t>
            </a:r>
            <a:endParaRPr lang="ru-RU" sz="1400" dirty="0"/>
          </a:p>
        </p:txBody>
      </p:sp>
      <p:pic>
        <p:nvPicPr>
          <p:cNvPr id="17" name="Рисунок 16" descr="вятская матрешка.JPG"/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rcRect t="3590" b="359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" name="Текст 7"/>
          <p:cNvSpPr>
            <a:spLocks noGrp="1"/>
          </p:cNvSpPr>
          <p:nvPr>
            <p:ph type="body" sz="half" idx="4294967295"/>
          </p:nvPr>
        </p:nvSpPr>
        <p:spPr>
          <a:xfrm>
            <a:off x="4357688" y="642938"/>
            <a:ext cx="4786312" cy="1143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6400" baseline="0" dirty="0" smtClean="0">
                <a:solidFill>
                  <a:srgbClr val="002060"/>
                </a:solidFill>
              </a:rPr>
              <a:t>   </a:t>
            </a:r>
            <a:r>
              <a:rPr lang="ru-RU" sz="6400" dirty="0" smtClean="0">
                <a:solidFill>
                  <a:srgbClr val="002060"/>
                </a:solidFill>
              </a:rPr>
              <a:t>Презентация  «Откуда появилась матрешка»</a:t>
            </a:r>
          </a:p>
          <a:p>
            <a:pPr algn="ctr">
              <a:buNone/>
            </a:pPr>
            <a:r>
              <a:rPr lang="ru-RU" sz="6400" dirty="0" smtClean="0">
                <a:solidFill>
                  <a:srgbClr val="002060"/>
                </a:solidFill>
              </a:rPr>
              <a:t>составила воспитатель ГБДОУ № 20 комбинированного вида </a:t>
            </a:r>
          </a:p>
          <a:p>
            <a:pPr algn="ctr">
              <a:buNone/>
            </a:pPr>
            <a:r>
              <a:rPr lang="ru-RU" sz="6400" dirty="0" smtClean="0">
                <a:solidFill>
                  <a:srgbClr val="002060"/>
                </a:solidFill>
              </a:rPr>
              <a:t>Красногвардейского района</a:t>
            </a:r>
          </a:p>
          <a:p>
            <a:pPr algn="ctr">
              <a:buNone/>
            </a:pPr>
            <a:r>
              <a:rPr lang="ru-RU" sz="6400" dirty="0" smtClean="0">
                <a:solidFill>
                  <a:srgbClr val="002060"/>
                </a:solidFill>
              </a:rPr>
              <a:t> Санкт-Петербурга</a:t>
            </a:r>
          </a:p>
          <a:p>
            <a:pPr algn="ctr">
              <a:buNone/>
            </a:pPr>
            <a:r>
              <a:rPr lang="ru-RU" sz="6400" dirty="0" smtClean="0">
                <a:solidFill>
                  <a:srgbClr val="002060"/>
                </a:solidFill>
              </a:rPr>
              <a:t>   Полякова </a:t>
            </a:r>
            <a:r>
              <a:rPr lang="ru-RU" sz="6400" dirty="0" err="1" smtClean="0">
                <a:solidFill>
                  <a:srgbClr val="002060"/>
                </a:solidFill>
              </a:rPr>
              <a:t>Инга</a:t>
            </a:r>
            <a:r>
              <a:rPr lang="ru-RU" sz="6400" dirty="0" smtClean="0">
                <a:solidFill>
                  <a:srgbClr val="002060"/>
                </a:solidFill>
              </a:rPr>
              <a:t> Александровна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Майдановская</a:t>
            </a:r>
            <a:r>
              <a:rPr lang="ru-RU" dirty="0" smtClean="0">
                <a:solidFill>
                  <a:srgbClr val="FF0000"/>
                </a:solidFill>
              </a:rPr>
              <a:t> матрешка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майдановская матрешк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7422" y="1357298"/>
            <a:ext cx="4071966" cy="507209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разные матрешки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28596" y="285728"/>
            <a:ext cx="8358246" cy="60722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71472" y="1714488"/>
            <a:ext cx="8001056" cy="185738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cs typeface="Aharoni" pitchFamily="2" charset="-79"/>
              </a:rPr>
              <a:t>Спасибо за внимание!</a:t>
            </a:r>
            <a:endParaRPr lang="ru-RU" dirty="0">
              <a:solidFill>
                <a:srgbClr val="FF000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endParaRPr lang="ru-RU" sz="1600" dirty="0"/>
          </a:p>
        </p:txBody>
      </p:sp>
      <p:pic>
        <p:nvPicPr>
          <p:cNvPr id="11" name="Содержимое 10" descr="японец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2910" y="1285860"/>
            <a:ext cx="7929618" cy="50720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 flipV="1">
            <a:off x="0" y="1214438"/>
            <a:ext cx="5486400" cy="71437"/>
          </a:xfrm>
        </p:spPr>
        <p:txBody>
          <a:bodyPr>
            <a:noAutofit/>
          </a:bodyPr>
          <a:lstStyle/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28604"/>
            <a:ext cx="80010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Прообраз русской матрешки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71538" y="142852"/>
            <a:ext cx="7286676" cy="714380"/>
          </a:xfrm>
        </p:spPr>
        <p:txBody>
          <a:bodyPr>
            <a:noAutofit/>
          </a:bodyPr>
          <a:lstStyle/>
          <a:p>
            <a:r>
              <a:rPr lang="ru-RU" sz="4400" b="0" dirty="0" smtClean="0"/>
              <a:t>    </a:t>
            </a:r>
            <a:r>
              <a:rPr lang="ru-RU" sz="3600" b="0" dirty="0" smtClean="0">
                <a:solidFill>
                  <a:srgbClr val="FF0000"/>
                </a:solidFill>
              </a:rPr>
              <a:t>Токарь  Василий </a:t>
            </a:r>
            <a:r>
              <a:rPr lang="ru-RU" sz="3600" b="0" dirty="0" err="1" smtClean="0">
                <a:solidFill>
                  <a:srgbClr val="FF0000"/>
                </a:solidFill>
              </a:rPr>
              <a:t>Звездочкин</a:t>
            </a:r>
            <a:endParaRPr lang="ru-RU" sz="3600" b="0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фото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25257" b="25257"/>
          <a:stretch>
            <a:fillRect/>
          </a:stretch>
        </p:blipFill>
        <p:spPr>
          <a:xfrm>
            <a:off x="1000100" y="1142984"/>
            <a:ext cx="6929486" cy="500066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572140"/>
            <a:ext cx="5486400" cy="928694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85728"/>
            <a:ext cx="5486400" cy="50006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  <a:latin typeface="+mn-lt"/>
              </a:rPr>
              <a:t>Работа токаря  </a:t>
            </a:r>
            <a:endParaRPr lang="ru-RU" sz="320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5" name="Рисунок 4" descr="как изготавливают матрешку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6731" r="6731"/>
          <a:stretch>
            <a:fillRect/>
          </a:stretch>
        </p:blipFill>
        <p:spPr>
          <a:xfrm>
            <a:off x="1071538" y="1142984"/>
            <a:ext cx="7143800" cy="521497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Сергей Малютин.jpe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1214438" y="928688"/>
            <a:ext cx="7572404" cy="5643562"/>
          </a:xfrm>
        </p:spPr>
      </p:pic>
      <p:sp>
        <p:nvSpPr>
          <p:cNvPr id="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1071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14290"/>
            <a:ext cx="792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Художник Сергей Владимирович Малютин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5405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Первая русская матрешка</a:t>
            </a:r>
            <a:endParaRPr lang="ru-RU" dirty="0"/>
          </a:p>
        </p:txBody>
      </p:sp>
      <p:pic>
        <p:nvPicPr>
          <p:cNvPr id="5" name="Рисунок 4" descr="первая усская матрешка.jpg"/>
          <p:cNvPicPr>
            <a:picLocks noGrp="1" noChangeAspect="1"/>
          </p:cNvPicPr>
          <p:nvPr>
            <p:ph type="pic" idx="4294967295"/>
          </p:nvPr>
        </p:nvPicPr>
        <p:blipFill>
          <a:blip r:embed="rId3"/>
          <a:srcRect l="1262" r="1262"/>
          <a:stretch>
            <a:fillRect/>
          </a:stretch>
        </p:blipFill>
        <p:spPr>
          <a:xfrm>
            <a:off x="857250" y="285750"/>
            <a:ext cx="8001030" cy="600075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0" y="5857875"/>
            <a:ext cx="5486400" cy="642938"/>
          </a:xfrm>
        </p:spPr>
        <p:txBody>
          <a:bodyPr/>
          <a:lstStyle/>
          <a:p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57422" y="357166"/>
            <a:ext cx="4857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Первая русская матрешка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Сергиевские матрешки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сергиевские матрешки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14348" y="1214422"/>
            <a:ext cx="7703782" cy="5357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Семеновская  матрешка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8" name="Содержимое 7" descr="семеновская матрешка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4546" y="1214422"/>
            <a:ext cx="5072098" cy="52864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Вятская матрешка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вятская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86156" y="1142984"/>
            <a:ext cx="8400686" cy="5429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000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514</Words>
  <Application>Microsoft Office PowerPoint</Application>
  <PresentationFormat>Экран (4:3)</PresentationFormat>
  <Paragraphs>52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   Презентация  для детей старшего дошкольного возраста  «Откуда появилась матрешка»</vt:lpstr>
      <vt:lpstr> </vt:lpstr>
      <vt:lpstr>    Токарь  Василий Звездочкин</vt:lpstr>
      <vt:lpstr>Работа токаря  </vt:lpstr>
      <vt:lpstr>    </vt:lpstr>
      <vt:lpstr>    Первая русская матрешка</vt:lpstr>
      <vt:lpstr>Сергиевские матрешки</vt:lpstr>
      <vt:lpstr>Семеновская  матрешка</vt:lpstr>
      <vt:lpstr>Вятская матрешка</vt:lpstr>
      <vt:lpstr>Майдановская матрешка</vt:lpstr>
      <vt:lpstr>Слайд 11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 для детей старшего дошкольного возраста  «Откуда появилась матрешка»</dc:title>
  <dc:creator>User</dc:creator>
  <cp:lastModifiedBy>User</cp:lastModifiedBy>
  <cp:revision>27</cp:revision>
  <dcterms:created xsi:type="dcterms:W3CDTF">2013-09-23T17:13:27Z</dcterms:created>
  <dcterms:modified xsi:type="dcterms:W3CDTF">2013-10-10T19:07:58Z</dcterms:modified>
</cp:coreProperties>
</file>