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8" r:id="rId2"/>
    <p:sldId id="261" r:id="rId3"/>
    <p:sldId id="264" r:id="rId4"/>
    <p:sldId id="271" r:id="rId5"/>
    <p:sldId id="285" r:id="rId6"/>
    <p:sldId id="309" r:id="rId7"/>
    <p:sldId id="307" r:id="rId8"/>
    <p:sldId id="304" r:id="rId9"/>
    <p:sldId id="308" r:id="rId10"/>
    <p:sldId id="301" r:id="rId11"/>
    <p:sldId id="310" r:id="rId12"/>
    <p:sldId id="281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3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8424-149D-452F-8DB6-4A875BDE4EFB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C517F-B73E-4992-BFE9-B915B911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1D83A-4951-49BE-AD70-C24B1CF6C7AF}" type="slidenum">
              <a:rPr lang="ru-RU"/>
              <a:pPr/>
              <a:t>2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8F0D6-5164-45D6-B052-76E5F88125FA}" type="slidenum">
              <a:rPr lang="ru-RU"/>
              <a:pPr/>
              <a:t>3</a:t>
            </a:fld>
            <a:endParaRPr lang="ru-RU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2). № 72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5807B-CB7A-4DF3-B81D-4DC55E110FA9}" type="slidenum">
              <a:rPr lang="ru-RU"/>
              <a:pPr/>
              <a:t>4</a:t>
            </a:fld>
            <a:endParaRPr lang="ru-RU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Г.В. Дорофеев, Л.Г. Петерсон, 5 класс (часть 2). № 74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11888-274F-4747-A6FF-8C7D293D8BCC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558C-CA87-404C-86D3-C550C1CDA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0.bin"/><Relationship Id="rId7" Type="http://schemas.openxmlformats.org/officeDocument/2006/relationships/image" Target="../media/image2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0.png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77072"/>
            <a:ext cx="86868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4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открытие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нового знания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Церетели Н.К.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980728"/>
            <a:ext cx="6781800" cy="22322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«Сравнение, сложение и вычитание дробей с разными знаменателями»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60418" name="Picture 2" descr="C:\Users\Неля\Desktop\Новый точечный рисунок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560840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980728"/>
            <a:ext cx="49685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660033"/>
                </a:solidFill>
              </a:rPr>
              <a:t/>
            </a:r>
            <a:br>
              <a:rPr lang="ru-RU" dirty="0" smtClean="0">
                <a:solidFill>
                  <a:srgbClr val="660033"/>
                </a:solidFill>
              </a:rPr>
            </a:br>
            <a:r>
              <a:rPr lang="ru-RU" dirty="0" smtClean="0">
                <a:solidFill>
                  <a:srgbClr val="660033"/>
                </a:solidFill>
              </a:rPr>
              <a:t/>
            </a:r>
            <a:br>
              <a:rPr lang="ru-RU" dirty="0" smtClean="0">
                <a:solidFill>
                  <a:srgbClr val="660033"/>
                </a:solidFill>
              </a:rPr>
            </a:br>
            <a:r>
              <a:rPr lang="ru-RU" dirty="0" smtClean="0">
                <a:solidFill>
                  <a:srgbClr val="660033"/>
                </a:solidFill>
              </a:rPr>
              <a:t/>
            </a:r>
            <a:br>
              <a:rPr lang="ru-RU" dirty="0" smtClean="0">
                <a:solidFill>
                  <a:srgbClr val="660033"/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Учебник   стр. 49,   п.11 учить правила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  359, 360     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F:\41.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05064"/>
            <a:ext cx="2691548" cy="1917214"/>
          </a:xfrm>
          <a:prstGeom prst="rect">
            <a:avLst/>
          </a:prstGeom>
          <a:noFill/>
        </p:spPr>
      </p:pic>
      <p:pic>
        <p:nvPicPr>
          <p:cNvPr id="5" name="Picture 7" descr="F:\71964931_m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2952327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685800" y="546100"/>
            <a:ext cx="7772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kern="0" dirty="0" smtClean="0">
                <a:solidFill>
                  <a:srgbClr val="C00000"/>
                </a:solidFill>
                <a:latin typeface="Monotype Corsiva" pitchFamily="66" charset="0"/>
                <a:ea typeface="+mj-ea"/>
                <a:cs typeface="+mj-cs"/>
              </a:rPr>
              <a:t>Ваше</a:t>
            </a:r>
            <a:r>
              <a:rPr lang="ru-RU" sz="4000" b="1" i="1" kern="0" dirty="0" smtClean="0">
                <a:solidFill>
                  <a:srgbClr val="660066"/>
                </a:solidFill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4000" b="1" i="1" kern="0" dirty="0" smtClean="0">
                <a:solidFill>
                  <a:srgbClr val="C00000"/>
                </a:solidFill>
                <a:latin typeface="Monotype Corsiva" pitchFamily="66" charset="0"/>
                <a:ea typeface="+mj-ea"/>
                <a:cs typeface="+mj-cs"/>
              </a:rPr>
              <a:t>настроение</a:t>
            </a:r>
            <a:endParaRPr lang="ru-RU" sz="4000" b="1" i="1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483" name="AutoShape 6"/>
          <p:cNvSpPr>
            <a:spLocks noChangeArrowheads="1"/>
          </p:cNvSpPr>
          <p:nvPr/>
        </p:nvSpPr>
        <p:spPr bwMode="auto">
          <a:xfrm>
            <a:off x="1043608" y="1772816"/>
            <a:ext cx="1584325" cy="1584325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4" name="AutoShape 7"/>
          <p:cNvSpPr>
            <a:spLocks noChangeArrowheads="1"/>
          </p:cNvSpPr>
          <p:nvPr/>
        </p:nvSpPr>
        <p:spPr bwMode="auto">
          <a:xfrm>
            <a:off x="6660232" y="1700808"/>
            <a:ext cx="1584325" cy="1584325"/>
          </a:xfrm>
          <a:prstGeom prst="smileyFace">
            <a:avLst>
              <a:gd name="adj" fmla="val -4653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5" name="AutoShape 8"/>
          <p:cNvSpPr>
            <a:spLocks noChangeArrowheads="1"/>
          </p:cNvSpPr>
          <p:nvPr/>
        </p:nvSpPr>
        <p:spPr bwMode="auto">
          <a:xfrm>
            <a:off x="3851920" y="2132856"/>
            <a:ext cx="1584325" cy="1584325"/>
          </a:xfrm>
          <a:prstGeom prst="smileyFace">
            <a:avLst>
              <a:gd name="adj" fmla="val 296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395536" y="3645025"/>
            <a:ext cx="2520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C00000"/>
                </a:solidFill>
                <a:latin typeface="Calibri" pitchFamily="34" charset="0"/>
              </a:rPr>
              <a:t>отличное</a:t>
            </a:r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3131840" y="4214813"/>
            <a:ext cx="3024336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B050"/>
                </a:solidFill>
                <a:latin typeface="Calibri" pitchFamily="34" charset="0"/>
              </a:rPr>
              <a:t>равнодушное</a:t>
            </a: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6228184" y="3645024"/>
            <a:ext cx="2448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70C0"/>
                </a:solidFill>
                <a:latin typeface="Calibri" pitchFamily="34" charset="0"/>
              </a:rPr>
              <a:t>плохое</a:t>
            </a:r>
          </a:p>
        </p:txBody>
      </p:sp>
      <p:sp>
        <p:nvSpPr>
          <p:cNvPr id="20490" name="TextBox 12"/>
          <p:cNvSpPr txBox="1">
            <a:spLocks noChangeArrowheads="1"/>
          </p:cNvSpPr>
          <p:nvPr/>
        </p:nvSpPr>
        <p:spPr bwMode="auto">
          <a:xfrm>
            <a:off x="1115616" y="5214938"/>
            <a:ext cx="73448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C00000"/>
                </a:solidFill>
                <a:latin typeface="Calibri" pitchFamily="34" charset="0"/>
              </a:rPr>
              <a:t>Покажите ту, которая соответствует настроению в данный </a:t>
            </a:r>
            <a:r>
              <a:rPr lang="ru-RU" sz="2400" i="1" dirty="0" smtClean="0">
                <a:solidFill>
                  <a:srgbClr val="C00000"/>
                </a:solidFill>
                <a:latin typeface="Calibri" pitchFamily="34" charset="0"/>
              </a:rPr>
              <a:t>момент</a:t>
            </a:r>
            <a:endParaRPr lang="ru-RU" sz="2400" i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96752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урок</a:t>
            </a:r>
            <a:endParaRPr lang="ru-RU" sz="80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70" name="Picture 6" descr="http://www.inglene.dk/billed.asp?PrivatBilled=71468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240360" cy="4458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dog_ball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667000"/>
            <a:ext cx="1887538" cy="2057400"/>
          </a:xfrm>
          <a:prstGeom prst="rect">
            <a:avLst/>
          </a:prstGeom>
          <a:noFill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 rot="19138245" flipH="1">
            <a:off x="2362200" y="2819400"/>
            <a:ext cx="1471613" cy="1892300"/>
            <a:chOff x="2193" y="2696"/>
            <a:chExt cx="1599" cy="196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193" y="2696"/>
              <a:ext cx="822" cy="1096"/>
              <a:chOff x="2193" y="2696"/>
              <a:chExt cx="822" cy="1096"/>
            </a:xfrm>
          </p:grpSpPr>
          <p:sp>
            <p:nvSpPr>
              <p:cNvPr id="86021" name="Freeform 5"/>
              <p:cNvSpPr>
                <a:spLocks/>
              </p:cNvSpPr>
              <p:nvPr/>
            </p:nvSpPr>
            <p:spPr bwMode="auto">
              <a:xfrm>
                <a:off x="2193" y="2696"/>
                <a:ext cx="822" cy="1032"/>
              </a:xfrm>
              <a:custGeom>
                <a:avLst/>
                <a:gdLst/>
                <a:ahLst/>
                <a:cxnLst>
                  <a:cxn ang="0">
                    <a:pos x="286" y="968"/>
                  </a:cxn>
                  <a:cxn ang="0">
                    <a:pos x="39" y="680"/>
                  </a:cxn>
                  <a:cxn ang="0">
                    <a:pos x="54" y="248"/>
                  </a:cxn>
                  <a:cxn ang="0">
                    <a:pos x="343" y="8"/>
                  </a:cxn>
                  <a:cxn ang="0">
                    <a:pos x="711" y="200"/>
                  </a:cxn>
                  <a:cxn ang="0">
                    <a:pos x="822" y="584"/>
                  </a:cxn>
                  <a:cxn ang="0">
                    <a:pos x="711" y="872"/>
                  </a:cxn>
                  <a:cxn ang="0">
                    <a:pos x="534" y="1016"/>
                  </a:cxn>
                  <a:cxn ang="0">
                    <a:pos x="286" y="968"/>
                  </a:cxn>
                </a:cxnLst>
                <a:rect l="0" t="0" r="r" b="b"/>
                <a:pathLst>
                  <a:path w="822" h="1032">
                    <a:moveTo>
                      <a:pt x="286" y="968"/>
                    </a:moveTo>
                    <a:cubicBezTo>
                      <a:pt x="203" y="912"/>
                      <a:pt x="78" y="800"/>
                      <a:pt x="39" y="680"/>
                    </a:cubicBezTo>
                    <a:cubicBezTo>
                      <a:pt x="0" y="560"/>
                      <a:pt x="3" y="360"/>
                      <a:pt x="54" y="248"/>
                    </a:cubicBezTo>
                    <a:cubicBezTo>
                      <a:pt x="105" y="136"/>
                      <a:pt x="234" y="16"/>
                      <a:pt x="343" y="8"/>
                    </a:cubicBezTo>
                    <a:cubicBezTo>
                      <a:pt x="452" y="0"/>
                      <a:pt x="631" y="104"/>
                      <a:pt x="711" y="200"/>
                    </a:cubicBezTo>
                    <a:cubicBezTo>
                      <a:pt x="791" y="296"/>
                      <a:pt x="822" y="472"/>
                      <a:pt x="822" y="584"/>
                    </a:cubicBezTo>
                    <a:cubicBezTo>
                      <a:pt x="822" y="696"/>
                      <a:pt x="759" y="800"/>
                      <a:pt x="711" y="872"/>
                    </a:cubicBezTo>
                    <a:cubicBezTo>
                      <a:pt x="663" y="944"/>
                      <a:pt x="605" y="1000"/>
                      <a:pt x="534" y="1016"/>
                    </a:cubicBezTo>
                    <a:cubicBezTo>
                      <a:pt x="463" y="1032"/>
                      <a:pt x="374" y="1024"/>
                      <a:pt x="286" y="9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>
                      <a:alpha val="85001"/>
                    </a:srgbClr>
                  </a:gs>
                  <a:gs pos="100000">
                    <a:srgbClr val="FFCC00">
                      <a:alpha val="85001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736" y="3648"/>
                <a:ext cx="144" cy="144"/>
                <a:chOff x="2640" y="3648"/>
                <a:chExt cx="248" cy="240"/>
              </a:xfrm>
            </p:grpSpPr>
            <p:sp>
              <p:nvSpPr>
                <p:cNvPr id="86023" name="Freeform 7"/>
                <p:cNvSpPr>
                  <a:spLocks/>
                </p:cNvSpPr>
                <p:nvPr/>
              </p:nvSpPr>
              <p:spPr bwMode="auto">
                <a:xfrm>
                  <a:off x="2640" y="3648"/>
                  <a:ext cx="48" cy="24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240"/>
                    </a:cxn>
                    <a:cxn ang="0">
                      <a:pos x="48" y="240"/>
                    </a:cxn>
                    <a:cxn ang="0">
                      <a:pos x="48" y="9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8" h="240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48" y="240"/>
                      </a:lnTo>
                      <a:lnTo>
                        <a:pt x="48" y="9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24" name="Freeform 8"/>
                <p:cNvSpPr>
                  <a:spLocks/>
                </p:cNvSpPr>
                <p:nvPr/>
              </p:nvSpPr>
              <p:spPr bwMode="auto">
                <a:xfrm>
                  <a:off x="2673" y="3681"/>
                  <a:ext cx="215" cy="1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3" y="173"/>
                    </a:cxn>
                    <a:cxn ang="0">
                      <a:pos x="215" y="79"/>
                    </a:cxn>
                    <a:cxn ang="0">
                      <a:pos x="71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73">
                      <a:moveTo>
                        <a:pt x="0" y="0"/>
                      </a:moveTo>
                      <a:lnTo>
                        <a:pt x="173" y="173"/>
                      </a:lnTo>
                      <a:lnTo>
                        <a:pt x="215" y="79"/>
                      </a:lnTo>
                      <a:lnTo>
                        <a:pt x="71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25" name="Freeform 9"/>
                <p:cNvSpPr>
                  <a:spLocks/>
                </p:cNvSpPr>
                <p:nvPr/>
              </p:nvSpPr>
              <p:spPr bwMode="auto">
                <a:xfrm>
                  <a:off x="2712" y="3680"/>
                  <a:ext cx="96" cy="20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08"/>
                    </a:cxn>
                    <a:cxn ang="0">
                      <a:pos x="96" y="192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208">
                      <a:moveTo>
                        <a:pt x="0" y="0"/>
                      </a:moveTo>
                      <a:lnTo>
                        <a:pt x="0" y="208"/>
                      </a:lnTo>
                      <a:lnTo>
                        <a:pt x="96" y="1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6026" name="Freeform 10"/>
            <p:cNvSpPr>
              <a:spLocks/>
            </p:cNvSpPr>
            <p:nvPr/>
          </p:nvSpPr>
          <p:spPr bwMode="auto">
            <a:xfrm>
              <a:off x="2784" y="3696"/>
              <a:ext cx="1008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92"/>
                </a:cxn>
                <a:cxn ang="0">
                  <a:pos x="144" y="528"/>
                </a:cxn>
                <a:cxn ang="0">
                  <a:pos x="432" y="912"/>
                </a:cxn>
                <a:cxn ang="0">
                  <a:pos x="1008" y="864"/>
                </a:cxn>
              </a:cxnLst>
              <a:rect l="0" t="0" r="r" b="b"/>
              <a:pathLst>
                <a:path w="1008" h="968">
                  <a:moveTo>
                    <a:pt x="0" y="0"/>
                  </a:moveTo>
                  <a:cubicBezTo>
                    <a:pt x="36" y="52"/>
                    <a:pt x="72" y="104"/>
                    <a:pt x="96" y="192"/>
                  </a:cubicBezTo>
                  <a:cubicBezTo>
                    <a:pt x="120" y="280"/>
                    <a:pt x="88" y="408"/>
                    <a:pt x="144" y="528"/>
                  </a:cubicBezTo>
                  <a:cubicBezTo>
                    <a:pt x="200" y="648"/>
                    <a:pt x="288" y="856"/>
                    <a:pt x="432" y="912"/>
                  </a:cubicBezTo>
                  <a:cubicBezTo>
                    <a:pt x="576" y="968"/>
                    <a:pt x="792" y="916"/>
                    <a:pt x="1008" y="864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 rot="5400000">
            <a:off x="6382543" y="4437857"/>
            <a:ext cx="1471613" cy="1892300"/>
            <a:chOff x="2193" y="2696"/>
            <a:chExt cx="1599" cy="1968"/>
          </a:xfrm>
        </p:grpSpPr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2193" y="2696"/>
              <a:ext cx="822" cy="1096"/>
              <a:chOff x="2193" y="2696"/>
              <a:chExt cx="822" cy="1096"/>
            </a:xfrm>
          </p:grpSpPr>
          <p:sp>
            <p:nvSpPr>
              <p:cNvPr id="86029" name="Freeform 13"/>
              <p:cNvSpPr>
                <a:spLocks/>
              </p:cNvSpPr>
              <p:nvPr/>
            </p:nvSpPr>
            <p:spPr bwMode="auto">
              <a:xfrm>
                <a:off x="2193" y="2696"/>
                <a:ext cx="822" cy="1032"/>
              </a:xfrm>
              <a:custGeom>
                <a:avLst/>
                <a:gdLst/>
                <a:ahLst/>
                <a:cxnLst>
                  <a:cxn ang="0">
                    <a:pos x="286" y="968"/>
                  </a:cxn>
                  <a:cxn ang="0">
                    <a:pos x="39" y="680"/>
                  </a:cxn>
                  <a:cxn ang="0">
                    <a:pos x="54" y="248"/>
                  </a:cxn>
                  <a:cxn ang="0">
                    <a:pos x="343" y="8"/>
                  </a:cxn>
                  <a:cxn ang="0">
                    <a:pos x="711" y="200"/>
                  </a:cxn>
                  <a:cxn ang="0">
                    <a:pos x="822" y="584"/>
                  </a:cxn>
                  <a:cxn ang="0">
                    <a:pos x="711" y="872"/>
                  </a:cxn>
                  <a:cxn ang="0">
                    <a:pos x="534" y="1016"/>
                  </a:cxn>
                  <a:cxn ang="0">
                    <a:pos x="286" y="968"/>
                  </a:cxn>
                </a:cxnLst>
                <a:rect l="0" t="0" r="r" b="b"/>
                <a:pathLst>
                  <a:path w="822" h="1032">
                    <a:moveTo>
                      <a:pt x="286" y="968"/>
                    </a:moveTo>
                    <a:cubicBezTo>
                      <a:pt x="203" y="912"/>
                      <a:pt x="78" y="800"/>
                      <a:pt x="39" y="680"/>
                    </a:cubicBezTo>
                    <a:cubicBezTo>
                      <a:pt x="0" y="560"/>
                      <a:pt x="3" y="360"/>
                      <a:pt x="54" y="248"/>
                    </a:cubicBezTo>
                    <a:cubicBezTo>
                      <a:pt x="105" y="136"/>
                      <a:pt x="234" y="16"/>
                      <a:pt x="343" y="8"/>
                    </a:cubicBezTo>
                    <a:cubicBezTo>
                      <a:pt x="452" y="0"/>
                      <a:pt x="631" y="104"/>
                      <a:pt x="711" y="200"/>
                    </a:cubicBezTo>
                    <a:cubicBezTo>
                      <a:pt x="791" y="296"/>
                      <a:pt x="822" y="472"/>
                      <a:pt x="822" y="584"/>
                    </a:cubicBezTo>
                    <a:cubicBezTo>
                      <a:pt x="822" y="696"/>
                      <a:pt x="759" y="800"/>
                      <a:pt x="711" y="872"/>
                    </a:cubicBezTo>
                    <a:cubicBezTo>
                      <a:pt x="663" y="944"/>
                      <a:pt x="605" y="1000"/>
                      <a:pt x="534" y="1016"/>
                    </a:cubicBezTo>
                    <a:cubicBezTo>
                      <a:pt x="463" y="1032"/>
                      <a:pt x="374" y="1024"/>
                      <a:pt x="286" y="9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CC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14"/>
              <p:cNvGrpSpPr>
                <a:grpSpLocks/>
              </p:cNvGrpSpPr>
              <p:nvPr/>
            </p:nvGrpSpPr>
            <p:grpSpPr bwMode="auto">
              <a:xfrm>
                <a:off x="2736" y="3648"/>
                <a:ext cx="144" cy="144"/>
                <a:chOff x="2640" y="3648"/>
                <a:chExt cx="248" cy="240"/>
              </a:xfrm>
            </p:grpSpPr>
            <p:sp>
              <p:nvSpPr>
                <p:cNvPr id="86031" name="Freeform 15"/>
                <p:cNvSpPr>
                  <a:spLocks/>
                </p:cNvSpPr>
                <p:nvPr/>
              </p:nvSpPr>
              <p:spPr bwMode="auto">
                <a:xfrm>
                  <a:off x="2640" y="3648"/>
                  <a:ext cx="48" cy="24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240"/>
                    </a:cxn>
                    <a:cxn ang="0">
                      <a:pos x="48" y="240"/>
                    </a:cxn>
                    <a:cxn ang="0">
                      <a:pos x="48" y="9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8" h="240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48" y="240"/>
                      </a:lnTo>
                      <a:lnTo>
                        <a:pt x="48" y="9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32" name="Freeform 16"/>
                <p:cNvSpPr>
                  <a:spLocks/>
                </p:cNvSpPr>
                <p:nvPr/>
              </p:nvSpPr>
              <p:spPr bwMode="auto">
                <a:xfrm>
                  <a:off x="2673" y="3681"/>
                  <a:ext cx="215" cy="1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3" y="173"/>
                    </a:cxn>
                    <a:cxn ang="0">
                      <a:pos x="215" y="79"/>
                    </a:cxn>
                    <a:cxn ang="0">
                      <a:pos x="71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73">
                      <a:moveTo>
                        <a:pt x="0" y="0"/>
                      </a:moveTo>
                      <a:lnTo>
                        <a:pt x="173" y="173"/>
                      </a:lnTo>
                      <a:lnTo>
                        <a:pt x="215" y="79"/>
                      </a:lnTo>
                      <a:lnTo>
                        <a:pt x="71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33" name="Freeform 17"/>
                <p:cNvSpPr>
                  <a:spLocks/>
                </p:cNvSpPr>
                <p:nvPr/>
              </p:nvSpPr>
              <p:spPr bwMode="auto">
                <a:xfrm>
                  <a:off x="2712" y="3680"/>
                  <a:ext cx="96" cy="20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08"/>
                    </a:cxn>
                    <a:cxn ang="0">
                      <a:pos x="96" y="192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208">
                      <a:moveTo>
                        <a:pt x="0" y="0"/>
                      </a:moveTo>
                      <a:lnTo>
                        <a:pt x="0" y="208"/>
                      </a:lnTo>
                      <a:lnTo>
                        <a:pt x="96" y="1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6034" name="Freeform 18"/>
            <p:cNvSpPr>
              <a:spLocks/>
            </p:cNvSpPr>
            <p:nvPr/>
          </p:nvSpPr>
          <p:spPr bwMode="auto">
            <a:xfrm>
              <a:off x="2784" y="3696"/>
              <a:ext cx="1008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92"/>
                </a:cxn>
                <a:cxn ang="0">
                  <a:pos x="144" y="528"/>
                </a:cxn>
                <a:cxn ang="0">
                  <a:pos x="432" y="912"/>
                </a:cxn>
                <a:cxn ang="0">
                  <a:pos x="1008" y="864"/>
                </a:cxn>
              </a:cxnLst>
              <a:rect l="0" t="0" r="r" b="b"/>
              <a:pathLst>
                <a:path w="1008" h="968">
                  <a:moveTo>
                    <a:pt x="0" y="0"/>
                  </a:moveTo>
                  <a:cubicBezTo>
                    <a:pt x="36" y="52"/>
                    <a:pt x="72" y="104"/>
                    <a:pt x="96" y="192"/>
                  </a:cubicBezTo>
                  <a:cubicBezTo>
                    <a:pt x="120" y="280"/>
                    <a:pt x="88" y="408"/>
                    <a:pt x="144" y="528"/>
                  </a:cubicBezTo>
                  <a:cubicBezTo>
                    <a:pt x="200" y="648"/>
                    <a:pt x="288" y="856"/>
                    <a:pt x="432" y="912"/>
                  </a:cubicBezTo>
                  <a:cubicBezTo>
                    <a:pt x="576" y="968"/>
                    <a:pt x="792" y="916"/>
                    <a:pt x="1008" y="864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 rot="2025986" flipH="1">
            <a:off x="0" y="3962400"/>
            <a:ext cx="2070100" cy="1981200"/>
            <a:chOff x="252" y="2906"/>
            <a:chExt cx="1440" cy="1401"/>
          </a:xfrm>
        </p:grpSpPr>
        <p:grpSp>
          <p:nvGrpSpPr>
            <p:cNvPr id="9" name="Group 20"/>
            <p:cNvGrpSpPr>
              <a:grpSpLocks/>
            </p:cNvGrpSpPr>
            <p:nvPr/>
          </p:nvGrpSpPr>
          <p:grpSpPr bwMode="auto">
            <a:xfrm rot="4632751">
              <a:off x="932" y="2788"/>
              <a:ext cx="642" cy="878"/>
              <a:chOff x="2193" y="2696"/>
              <a:chExt cx="822" cy="1096"/>
            </a:xfrm>
          </p:grpSpPr>
          <p:sp>
            <p:nvSpPr>
              <p:cNvPr id="86037" name="Freeform 21"/>
              <p:cNvSpPr>
                <a:spLocks/>
              </p:cNvSpPr>
              <p:nvPr/>
            </p:nvSpPr>
            <p:spPr bwMode="auto">
              <a:xfrm>
                <a:off x="2193" y="2696"/>
                <a:ext cx="822" cy="1032"/>
              </a:xfrm>
              <a:custGeom>
                <a:avLst/>
                <a:gdLst/>
                <a:ahLst/>
                <a:cxnLst>
                  <a:cxn ang="0">
                    <a:pos x="286" y="968"/>
                  </a:cxn>
                  <a:cxn ang="0">
                    <a:pos x="39" y="680"/>
                  </a:cxn>
                  <a:cxn ang="0">
                    <a:pos x="54" y="248"/>
                  </a:cxn>
                  <a:cxn ang="0">
                    <a:pos x="343" y="8"/>
                  </a:cxn>
                  <a:cxn ang="0">
                    <a:pos x="711" y="200"/>
                  </a:cxn>
                  <a:cxn ang="0">
                    <a:pos x="822" y="584"/>
                  </a:cxn>
                  <a:cxn ang="0">
                    <a:pos x="711" y="872"/>
                  </a:cxn>
                  <a:cxn ang="0">
                    <a:pos x="534" y="1016"/>
                  </a:cxn>
                  <a:cxn ang="0">
                    <a:pos x="286" y="968"/>
                  </a:cxn>
                </a:cxnLst>
                <a:rect l="0" t="0" r="r" b="b"/>
                <a:pathLst>
                  <a:path w="822" h="1032">
                    <a:moveTo>
                      <a:pt x="286" y="968"/>
                    </a:moveTo>
                    <a:cubicBezTo>
                      <a:pt x="203" y="912"/>
                      <a:pt x="78" y="800"/>
                      <a:pt x="39" y="680"/>
                    </a:cubicBezTo>
                    <a:cubicBezTo>
                      <a:pt x="0" y="560"/>
                      <a:pt x="3" y="360"/>
                      <a:pt x="54" y="248"/>
                    </a:cubicBezTo>
                    <a:cubicBezTo>
                      <a:pt x="105" y="136"/>
                      <a:pt x="234" y="16"/>
                      <a:pt x="343" y="8"/>
                    </a:cubicBezTo>
                    <a:cubicBezTo>
                      <a:pt x="452" y="0"/>
                      <a:pt x="631" y="104"/>
                      <a:pt x="711" y="200"/>
                    </a:cubicBezTo>
                    <a:cubicBezTo>
                      <a:pt x="791" y="296"/>
                      <a:pt x="822" y="472"/>
                      <a:pt x="822" y="584"/>
                    </a:cubicBezTo>
                    <a:cubicBezTo>
                      <a:pt x="822" y="696"/>
                      <a:pt x="759" y="800"/>
                      <a:pt x="711" y="872"/>
                    </a:cubicBezTo>
                    <a:cubicBezTo>
                      <a:pt x="663" y="944"/>
                      <a:pt x="605" y="1000"/>
                      <a:pt x="534" y="1016"/>
                    </a:cubicBezTo>
                    <a:cubicBezTo>
                      <a:pt x="463" y="1032"/>
                      <a:pt x="374" y="1024"/>
                      <a:pt x="286" y="9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CC">
                      <a:alpha val="28999"/>
                    </a:srgbClr>
                  </a:gs>
                  <a:gs pos="100000">
                    <a:srgbClr val="FF0000">
                      <a:alpha val="81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" name="Group 22"/>
              <p:cNvGrpSpPr>
                <a:grpSpLocks/>
              </p:cNvGrpSpPr>
              <p:nvPr/>
            </p:nvGrpSpPr>
            <p:grpSpPr bwMode="auto">
              <a:xfrm>
                <a:off x="2736" y="3648"/>
                <a:ext cx="144" cy="144"/>
                <a:chOff x="2640" y="3648"/>
                <a:chExt cx="248" cy="240"/>
              </a:xfrm>
            </p:grpSpPr>
            <p:sp>
              <p:nvSpPr>
                <p:cNvPr id="86039" name="Freeform 23"/>
                <p:cNvSpPr>
                  <a:spLocks/>
                </p:cNvSpPr>
                <p:nvPr/>
              </p:nvSpPr>
              <p:spPr bwMode="auto">
                <a:xfrm>
                  <a:off x="2640" y="3648"/>
                  <a:ext cx="48" cy="24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240"/>
                    </a:cxn>
                    <a:cxn ang="0">
                      <a:pos x="48" y="240"/>
                    </a:cxn>
                    <a:cxn ang="0">
                      <a:pos x="48" y="9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8" h="240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48" y="240"/>
                      </a:lnTo>
                      <a:lnTo>
                        <a:pt x="48" y="9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40" name="Freeform 24"/>
                <p:cNvSpPr>
                  <a:spLocks/>
                </p:cNvSpPr>
                <p:nvPr/>
              </p:nvSpPr>
              <p:spPr bwMode="auto">
                <a:xfrm>
                  <a:off x="2673" y="3681"/>
                  <a:ext cx="215" cy="1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3" y="173"/>
                    </a:cxn>
                    <a:cxn ang="0">
                      <a:pos x="215" y="79"/>
                    </a:cxn>
                    <a:cxn ang="0">
                      <a:pos x="71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73">
                      <a:moveTo>
                        <a:pt x="0" y="0"/>
                      </a:moveTo>
                      <a:lnTo>
                        <a:pt x="173" y="173"/>
                      </a:lnTo>
                      <a:lnTo>
                        <a:pt x="215" y="79"/>
                      </a:lnTo>
                      <a:lnTo>
                        <a:pt x="71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41" name="Freeform 25"/>
                <p:cNvSpPr>
                  <a:spLocks/>
                </p:cNvSpPr>
                <p:nvPr/>
              </p:nvSpPr>
              <p:spPr bwMode="auto">
                <a:xfrm>
                  <a:off x="2712" y="3680"/>
                  <a:ext cx="96" cy="20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08"/>
                    </a:cxn>
                    <a:cxn ang="0">
                      <a:pos x="96" y="192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208">
                      <a:moveTo>
                        <a:pt x="0" y="0"/>
                      </a:moveTo>
                      <a:lnTo>
                        <a:pt x="0" y="208"/>
                      </a:lnTo>
                      <a:lnTo>
                        <a:pt x="96" y="1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6042" name="Freeform 26"/>
            <p:cNvSpPr>
              <a:spLocks/>
            </p:cNvSpPr>
            <p:nvPr/>
          </p:nvSpPr>
          <p:spPr bwMode="auto">
            <a:xfrm rot="4632751">
              <a:off x="246" y="3526"/>
              <a:ext cx="787" cy="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92"/>
                </a:cxn>
                <a:cxn ang="0">
                  <a:pos x="144" y="528"/>
                </a:cxn>
                <a:cxn ang="0">
                  <a:pos x="432" y="912"/>
                </a:cxn>
                <a:cxn ang="0">
                  <a:pos x="1008" y="864"/>
                </a:cxn>
              </a:cxnLst>
              <a:rect l="0" t="0" r="r" b="b"/>
              <a:pathLst>
                <a:path w="1008" h="968">
                  <a:moveTo>
                    <a:pt x="0" y="0"/>
                  </a:moveTo>
                  <a:cubicBezTo>
                    <a:pt x="36" y="52"/>
                    <a:pt x="72" y="104"/>
                    <a:pt x="96" y="192"/>
                  </a:cubicBezTo>
                  <a:cubicBezTo>
                    <a:pt x="120" y="280"/>
                    <a:pt x="88" y="408"/>
                    <a:pt x="144" y="528"/>
                  </a:cubicBezTo>
                  <a:cubicBezTo>
                    <a:pt x="200" y="648"/>
                    <a:pt x="288" y="856"/>
                    <a:pt x="432" y="912"/>
                  </a:cubicBezTo>
                  <a:cubicBezTo>
                    <a:pt x="576" y="968"/>
                    <a:pt x="792" y="916"/>
                    <a:pt x="1008" y="864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27"/>
          <p:cNvGrpSpPr>
            <a:grpSpLocks/>
          </p:cNvGrpSpPr>
          <p:nvPr/>
        </p:nvGrpSpPr>
        <p:grpSpPr bwMode="auto">
          <a:xfrm rot="20023540" flipH="1">
            <a:off x="2908300" y="4078288"/>
            <a:ext cx="1471613" cy="1892300"/>
            <a:chOff x="2193" y="2696"/>
            <a:chExt cx="1599" cy="1968"/>
          </a:xfrm>
        </p:grpSpPr>
        <p:grpSp>
          <p:nvGrpSpPr>
            <p:cNvPr id="12" name="Group 28"/>
            <p:cNvGrpSpPr>
              <a:grpSpLocks/>
            </p:cNvGrpSpPr>
            <p:nvPr/>
          </p:nvGrpSpPr>
          <p:grpSpPr bwMode="auto">
            <a:xfrm>
              <a:off x="2193" y="2696"/>
              <a:ext cx="822" cy="1096"/>
              <a:chOff x="2193" y="2696"/>
              <a:chExt cx="822" cy="1096"/>
            </a:xfrm>
          </p:grpSpPr>
          <p:sp>
            <p:nvSpPr>
              <p:cNvPr id="86045" name="Freeform 29"/>
              <p:cNvSpPr>
                <a:spLocks/>
              </p:cNvSpPr>
              <p:nvPr/>
            </p:nvSpPr>
            <p:spPr bwMode="auto">
              <a:xfrm>
                <a:off x="2193" y="2696"/>
                <a:ext cx="822" cy="1032"/>
              </a:xfrm>
              <a:custGeom>
                <a:avLst/>
                <a:gdLst/>
                <a:ahLst/>
                <a:cxnLst>
                  <a:cxn ang="0">
                    <a:pos x="286" y="968"/>
                  </a:cxn>
                  <a:cxn ang="0">
                    <a:pos x="39" y="680"/>
                  </a:cxn>
                  <a:cxn ang="0">
                    <a:pos x="54" y="248"/>
                  </a:cxn>
                  <a:cxn ang="0">
                    <a:pos x="343" y="8"/>
                  </a:cxn>
                  <a:cxn ang="0">
                    <a:pos x="711" y="200"/>
                  </a:cxn>
                  <a:cxn ang="0">
                    <a:pos x="822" y="584"/>
                  </a:cxn>
                  <a:cxn ang="0">
                    <a:pos x="711" y="872"/>
                  </a:cxn>
                  <a:cxn ang="0">
                    <a:pos x="534" y="1016"/>
                  </a:cxn>
                  <a:cxn ang="0">
                    <a:pos x="286" y="968"/>
                  </a:cxn>
                </a:cxnLst>
                <a:rect l="0" t="0" r="r" b="b"/>
                <a:pathLst>
                  <a:path w="822" h="1032">
                    <a:moveTo>
                      <a:pt x="286" y="968"/>
                    </a:moveTo>
                    <a:cubicBezTo>
                      <a:pt x="203" y="912"/>
                      <a:pt x="78" y="800"/>
                      <a:pt x="39" y="680"/>
                    </a:cubicBezTo>
                    <a:cubicBezTo>
                      <a:pt x="0" y="560"/>
                      <a:pt x="3" y="360"/>
                      <a:pt x="54" y="248"/>
                    </a:cubicBezTo>
                    <a:cubicBezTo>
                      <a:pt x="105" y="136"/>
                      <a:pt x="234" y="16"/>
                      <a:pt x="343" y="8"/>
                    </a:cubicBezTo>
                    <a:cubicBezTo>
                      <a:pt x="452" y="0"/>
                      <a:pt x="631" y="104"/>
                      <a:pt x="711" y="200"/>
                    </a:cubicBezTo>
                    <a:cubicBezTo>
                      <a:pt x="791" y="296"/>
                      <a:pt x="822" y="472"/>
                      <a:pt x="822" y="584"/>
                    </a:cubicBezTo>
                    <a:cubicBezTo>
                      <a:pt x="822" y="696"/>
                      <a:pt x="759" y="800"/>
                      <a:pt x="711" y="872"/>
                    </a:cubicBezTo>
                    <a:cubicBezTo>
                      <a:pt x="663" y="944"/>
                      <a:pt x="605" y="1000"/>
                      <a:pt x="534" y="1016"/>
                    </a:cubicBezTo>
                    <a:cubicBezTo>
                      <a:pt x="463" y="1032"/>
                      <a:pt x="374" y="1024"/>
                      <a:pt x="286" y="9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CC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" name="Group 30"/>
              <p:cNvGrpSpPr>
                <a:grpSpLocks/>
              </p:cNvGrpSpPr>
              <p:nvPr/>
            </p:nvGrpSpPr>
            <p:grpSpPr bwMode="auto">
              <a:xfrm>
                <a:off x="2736" y="3648"/>
                <a:ext cx="144" cy="144"/>
                <a:chOff x="2640" y="3648"/>
                <a:chExt cx="248" cy="240"/>
              </a:xfrm>
            </p:grpSpPr>
            <p:sp>
              <p:nvSpPr>
                <p:cNvPr id="86047" name="Freeform 31"/>
                <p:cNvSpPr>
                  <a:spLocks/>
                </p:cNvSpPr>
                <p:nvPr/>
              </p:nvSpPr>
              <p:spPr bwMode="auto">
                <a:xfrm>
                  <a:off x="2640" y="3648"/>
                  <a:ext cx="48" cy="24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240"/>
                    </a:cxn>
                    <a:cxn ang="0">
                      <a:pos x="48" y="240"/>
                    </a:cxn>
                    <a:cxn ang="0">
                      <a:pos x="48" y="9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8" h="240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48" y="240"/>
                      </a:lnTo>
                      <a:lnTo>
                        <a:pt x="48" y="9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48" name="Freeform 32"/>
                <p:cNvSpPr>
                  <a:spLocks/>
                </p:cNvSpPr>
                <p:nvPr/>
              </p:nvSpPr>
              <p:spPr bwMode="auto">
                <a:xfrm>
                  <a:off x="2673" y="3681"/>
                  <a:ext cx="215" cy="1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3" y="173"/>
                    </a:cxn>
                    <a:cxn ang="0">
                      <a:pos x="215" y="79"/>
                    </a:cxn>
                    <a:cxn ang="0">
                      <a:pos x="71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73">
                      <a:moveTo>
                        <a:pt x="0" y="0"/>
                      </a:moveTo>
                      <a:lnTo>
                        <a:pt x="173" y="173"/>
                      </a:lnTo>
                      <a:lnTo>
                        <a:pt x="215" y="79"/>
                      </a:lnTo>
                      <a:lnTo>
                        <a:pt x="71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49" name="Freeform 33"/>
                <p:cNvSpPr>
                  <a:spLocks/>
                </p:cNvSpPr>
                <p:nvPr/>
              </p:nvSpPr>
              <p:spPr bwMode="auto">
                <a:xfrm>
                  <a:off x="2712" y="3680"/>
                  <a:ext cx="96" cy="20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08"/>
                    </a:cxn>
                    <a:cxn ang="0">
                      <a:pos x="96" y="192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208">
                      <a:moveTo>
                        <a:pt x="0" y="0"/>
                      </a:moveTo>
                      <a:lnTo>
                        <a:pt x="0" y="208"/>
                      </a:lnTo>
                      <a:lnTo>
                        <a:pt x="96" y="1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6050" name="Freeform 34"/>
            <p:cNvSpPr>
              <a:spLocks/>
            </p:cNvSpPr>
            <p:nvPr/>
          </p:nvSpPr>
          <p:spPr bwMode="auto">
            <a:xfrm>
              <a:off x="2784" y="3696"/>
              <a:ext cx="1008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92"/>
                </a:cxn>
                <a:cxn ang="0">
                  <a:pos x="144" y="528"/>
                </a:cxn>
                <a:cxn ang="0">
                  <a:pos x="432" y="912"/>
                </a:cxn>
                <a:cxn ang="0">
                  <a:pos x="1008" y="864"/>
                </a:cxn>
              </a:cxnLst>
              <a:rect l="0" t="0" r="r" b="b"/>
              <a:pathLst>
                <a:path w="1008" h="968">
                  <a:moveTo>
                    <a:pt x="0" y="0"/>
                  </a:moveTo>
                  <a:cubicBezTo>
                    <a:pt x="36" y="52"/>
                    <a:pt x="72" y="104"/>
                    <a:pt x="96" y="192"/>
                  </a:cubicBezTo>
                  <a:cubicBezTo>
                    <a:pt x="120" y="280"/>
                    <a:pt x="88" y="408"/>
                    <a:pt x="144" y="528"/>
                  </a:cubicBezTo>
                  <a:cubicBezTo>
                    <a:pt x="200" y="648"/>
                    <a:pt x="288" y="856"/>
                    <a:pt x="432" y="912"/>
                  </a:cubicBezTo>
                  <a:cubicBezTo>
                    <a:pt x="576" y="968"/>
                    <a:pt x="792" y="916"/>
                    <a:pt x="1008" y="864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35"/>
          <p:cNvGrpSpPr>
            <a:grpSpLocks/>
          </p:cNvGrpSpPr>
          <p:nvPr/>
        </p:nvGrpSpPr>
        <p:grpSpPr bwMode="auto">
          <a:xfrm rot="4632751">
            <a:off x="3880644" y="4477544"/>
            <a:ext cx="1471612" cy="1892300"/>
            <a:chOff x="2193" y="2696"/>
            <a:chExt cx="1599" cy="1968"/>
          </a:xfrm>
        </p:grpSpPr>
        <p:grpSp>
          <p:nvGrpSpPr>
            <p:cNvPr id="15" name="Group 36"/>
            <p:cNvGrpSpPr>
              <a:grpSpLocks/>
            </p:cNvGrpSpPr>
            <p:nvPr/>
          </p:nvGrpSpPr>
          <p:grpSpPr bwMode="auto">
            <a:xfrm>
              <a:off x="2193" y="2696"/>
              <a:ext cx="822" cy="1096"/>
              <a:chOff x="2193" y="2696"/>
              <a:chExt cx="822" cy="1096"/>
            </a:xfrm>
          </p:grpSpPr>
          <p:sp>
            <p:nvSpPr>
              <p:cNvPr id="86053" name="Freeform 37"/>
              <p:cNvSpPr>
                <a:spLocks/>
              </p:cNvSpPr>
              <p:nvPr/>
            </p:nvSpPr>
            <p:spPr bwMode="auto">
              <a:xfrm>
                <a:off x="2193" y="2696"/>
                <a:ext cx="822" cy="1032"/>
              </a:xfrm>
              <a:custGeom>
                <a:avLst/>
                <a:gdLst/>
                <a:ahLst/>
                <a:cxnLst>
                  <a:cxn ang="0">
                    <a:pos x="286" y="968"/>
                  </a:cxn>
                  <a:cxn ang="0">
                    <a:pos x="39" y="680"/>
                  </a:cxn>
                  <a:cxn ang="0">
                    <a:pos x="54" y="248"/>
                  </a:cxn>
                  <a:cxn ang="0">
                    <a:pos x="343" y="8"/>
                  </a:cxn>
                  <a:cxn ang="0">
                    <a:pos x="711" y="200"/>
                  </a:cxn>
                  <a:cxn ang="0">
                    <a:pos x="822" y="584"/>
                  </a:cxn>
                  <a:cxn ang="0">
                    <a:pos x="711" y="872"/>
                  </a:cxn>
                  <a:cxn ang="0">
                    <a:pos x="534" y="1016"/>
                  </a:cxn>
                  <a:cxn ang="0">
                    <a:pos x="286" y="968"/>
                  </a:cxn>
                </a:cxnLst>
                <a:rect l="0" t="0" r="r" b="b"/>
                <a:pathLst>
                  <a:path w="822" h="1032">
                    <a:moveTo>
                      <a:pt x="286" y="968"/>
                    </a:moveTo>
                    <a:cubicBezTo>
                      <a:pt x="203" y="912"/>
                      <a:pt x="78" y="800"/>
                      <a:pt x="39" y="680"/>
                    </a:cubicBezTo>
                    <a:cubicBezTo>
                      <a:pt x="0" y="560"/>
                      <a:pt x="3" y="360"/>
                      <a:pt x="54" y="248"/>
                    </a:cubicBezTo>
                    <a:cubicBezTo>
                      <a:pt x="105" y="136"/>
                      <a:pt x="234" y="16"/>
                      <a:pt x="343" y="8"/>
                    </a:cubicBezTo>
                    <a:cubicBezTo>
                      <a:pt x="452" y="0"/>
                      <a:pt x="631" y="104"/>
                      <a:pt x="711" y="200"/>
                    </a:cubicBezTo>
                    <a:cubicBezTo>
                      <a:pt x="791" y="296"/>
                      <a:pt x="822" y="472"/>
                      <a:pt x="822" y="584"/>
                    </a:cubicBezTo>
                    <a:cubicBezTo>
                      <a:pt x="822" y="696"/>
                      <a:pt x="759" y="800"/>
                      <a:pt x="711" y="872"/>
                    </a:cubicBezTo>
                    <a:cubicBezTo>
                      <a:pt x="663" y="944"/>
                      <a:pt x="605" y="1000"/>
                      <a:pt x="534" y="1016"/>
                    </a:cubicBezTo>
                    <a:cubicBezTo>
                      <a:pt x="463" y="1032"/>
                      <a:pt x="374" y="1024"/>
                      <a:pt x="286" y="9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FF99"/>
                  </a:gs>
                  <a:gs pos="100000">
                    <a:srgbClr val="33CC3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" name="Group 38"/>
              <p:cNvGrpSpPr>
                <a:grpSpLocks/>
              </p:cNvGrpSpPr>
              <p:nvPr/>
            </p:nvGrpSpPr>
            <p:grpSpPr bwMode="auto">
              <a:xfrm>
                <a:off x="2736" y="3648"/>
                <a:ext cx="144" cy="144"/>
                <a:chOff x="2640" y="3648"/>
                <a:chExt cx="248" cy="240"/>
              </a:xfrm>
            </p:grpSpPr>
            <p:sp>
              <p:nvSpPr>
                <p:cNvPr id="86055" name="Freeform 39"/>
                <p:cNvSpPr>
                  <a:spLocks/>
                </p:cNvSpPr>
                <p:nvPr/>
              </p:nvSpPr>
              <p:spPr bwMode="auto">
                <a:xfrm>
                  <a:off x="2640" y="3648"/>
                  <a:ext cx="48" cy="24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240"/>
                    </a:cxn>
                    <a:cxn ang="0">
                      <a:pos x="48" y="240"/>
                    </a:cxn>
                    <a:cxn ang="0">
                      <a:pos x="48" y="9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8" h="240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48" y="240"/>
                      </a:lnTo>
                      <a:lnTo>
                        <a:pt x="48" y="9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56" name="Freeform 40"/>
                <p:cNvSpPr>
                  <a:spLocks/>
                </p:cNvSpPr>
                <p:nvPr/>
              </p:nvSpPr>
              <p:spPr bwMode="auto">
                <a:xfrm>
                  <a:off x="2673" y="3681"/>
                  <a:ext cx="215" cy="1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3" y="173"/>
                    </a:cxn>
                    <a:cxn ang="0">
                      <a:pos x="215" y="79"/>
                    </a:cxn>
                    <a:cxn ang="0">
                      <a:pos x="71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73">
                      <a:moveTo>
                        <a:pt x="0" y="0"/>
                      </a:moveTo>
                      <a:lnTo>
                        <a:pt x="173" y="173"/>
                      </a:lnTo>
                      <a:lnTo>
                        <a:pt x="215" y="79"/>
                      </a:lnTo>
                      <a:lnTo>
                        <a:pt x="71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57" name="Freeform 41"/>
                <p:cNvSpPr>
                  <a:spLocks/>
                </p:cNvSpPr>
                <p:nvPr/>
              </p:nvSpPr>
              <p:spPr bwMode="auto">
                <a:xfrm>
                  <a:off x="2712" y="3680"/>
                  <a:ext cx="96" cy="20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08"/>
                    </a:cxn>
                    <a:cxn ang="0">
                      <a:pos x="96" y="192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208">
                      <a:moveTo>
                        <a:pt x="0" y="0"/>
                      </a:moveTo>
                      <a:lnTo>
                        <a:pt x="0" y="208"/>
                      </a:lnTo>
                      <a:lnTo>
                        <a:pt x="96" y="1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6058" name="Freeform 42"/>
            <p:cNvSpPr>
              <a:spLocks/>
            </p:cNvSpPr>
            <p:nvPr/>
          </p:nvSpPr>
          <p:spPr bwMode="auto">
            <a:xfrm>
              <a:off x="2784" y="3696"/>
              <a:ext cx="1008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92"/>
                </a:cxn>
                <a:cxn ang="0">
                  <a:pos x="144" y="528"/>
                </a:cxn>
                <a:cxn ang="0">
                  <a:pos x="432" y="912"/>
                </a:cxn>
                <a:cxn ang="0">
                  <a:pos x="1008" y="864"/>
                </a:cxn>
              </a:cxnLst>
              <a:rect l="0" t="0" r="r" b="b"/>
              <a:pathLst>
                <a:path w="1008" h="968">
                  <a:moveTo>
                    <a:pt x="0" y="0"/>
                  </a:moveTo>
                  <a:cubicBezTo>
                    <a:pt x="36" y="52"/>
                    <a:pt x="72" y="104"/>
                    <a:pt x="96" y="192"/>
                  </a:cubicBezTo>
                  <a:cubicBezTo>
                    <a:pt x="120" y="280"/>
                    <a:pt x="88" y="408"/>
                    <a:pt x="144" y="528"/>
                  </a:cubicBezTo>
                  <a:cubicBezTo>
                    <a:pt x="200" y="648"/>
                    <a:pt x="288" y="856"/>
                    <a:pt x="432" y="912"/>
                  </a:cubicBezTo>
                  <a:cubicBezTo>
                    <a:pt x="576" y="968"/>
                    <a:pt x="792" y="916"/>
                    <a:pt x="1008" y="864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43"/>
          <p:cNvGrpSpPr>
            <a:grpSpLocks/>
          </p:cNvGrpSpPr>
          <p:nvPr/>
        </p:nvGrpSpPr>
        <p:grpSpPr bwMode="auto">
          <a:xfrm rot="2745091">
            <a:off x="3575844" y="4248944"/>
            <a:ext cx="1471612" cy="1892300"/>
            <a:chOff x="2193" y="2696"/>
            <a:chExt cx="1599" cy="1968"/>
          </a:xfrm>
        </p:grpSpPr>
        <p:grpSp>
          <p:nvGrpSpPr>
            <p:cNvPr id="18" name="Group 44"/>
            <p:cNvGrpSpPr>
              <a:grpSpLocks/>
            </p:cNvGrpSpPr>
            <p:nvPr/>
          </p:nvGrpSpPr>
          <p:grpSpPr bwMode="auto">
            <a:xfrm>
              <a:off x="2193" y="2696"/>
              <a:ext cx="822" cy="1096"/>
              <a:chOff x="2193" y="2696"/>
              <a:chExt cx="822" cy="1096"/>
            </a:xfrm>
          </p:grpSpPr>
          <p:sp>
            <p:nvSpPr>
              <p:cNvPr id="86061" name="Freeform 45"/>
              <p:cNvSpPr>
                <a:spLocks/>
              </p:cNvSpPr>
              <p:nvPr/>
            </p:nvSpPr>
            <p:spPr bwMode="auto">
              <a:xfrm>
                <a:off x="2193" y="2696"/>
                <a:ext cx="822" cy="1032"/>
              </a:xfrm>
              <a:custGeom>
                <a:avLst/>
                <a:gdLst/>
                <a:ahLst/>
                <a:cxnLst>
                  <a:cxn ang="0">
                    <a:pos x="286" y="968"/>
                  </a:cxn>
                  <a:cxn ang="0">
                    <a:pos x="39" y="680"/>
                  </a:cxn>
                  <a:cxn ang="0">
                    <a:pos x="54" y="248"/>
                  </a:cxn>
                  <a:cxn ang="0">
                    <a:pos x="343" y="8"/>
                  </a:cxn>
                  <a:cxn ang="0">
                    <a:pos x="711" y="200"/>
                  </a:cxn>
                  <a:cxn ang="0">
                    <a:pos x="822" y="584"/>
                  </a:cxn>
                  <a:cxn ang="0">
                    <a:pos x="711" y="872"/>
                  </a:cxn>
                  <a:cxn ang="0">
                    <a:pos x="534" y="1016"/>
                  </a:cxn>
                  <a:cxn ang="0">
                    <a:pos x="286" y="968"/>
                  </a:cxn>
                </a:cxnLst>
                <a:rect l="0" t="0" r="r" b="b"/>
                <a:pathLst>
                  <a:path w="822" h="1032">
                    <a:moveTo>
                      <a:pt x="286" y="968"/>
                    </a:moveTo>
                    <a:cubicBezTo>
                      <a:pt x="203" y="912"/>
                      <a:pt x="78" y="800"/>
                      <a:pt x="39" y="680"/>
                    </a:cubicBezTo>
                    <a:cubicBezTo>
                      <a:pt x="0" y="560"/>
                      <a:pt x="3" y="360"/>
                      <a:pt x="54" y="248"/>
                    </a:cubicBezTo>
                    <a:cubicBezTo>
                      <a:pt x="105" y="136"/>
                      <a:pt x="234" y="16"/>
                      <a:pt x="343" y="8"/>
                    </a:cubicBezTo>
                    <a:cubicBezTo>
                      <a:pt x="452" y="0"/>
                      <a:pt x="631" y="104"/>
                      <a:pt x="711" y="200"/>
                    </a:cubicBezTo>
                    <a:cubicBezTo>
                      <a:pt x="791" y="296"/>
                      <a:pt x="822" y="472"/>
                      <a:pt x="822" y="584"/>
                    </a:cubicBezTo>
                    <a:cubicBezTo>
                      <a:pt x="822" y="696"/>
                      <a:pt x="759" y="800"/>
                      <a:pt x="711" y="872"/>
                    </a:cubicBezTo>
                    <a:cubicBezTo>
                      <a:pt x="663" y="944"/>
                      <a:pt x="605" y="1000"/>
                      <a:pt x="534" y="1016"/>
                    </a:cubicBezTo>
                    <a:cubicBezTo>
                      <a:pt x="463" y="1032"/>
                      <a:pt x="374" y="1024"/>
                      <a:pt x="286" y="9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FF99">
                      <a:alpha val="74001"/>
                    </a:srgbClr>
                  </a:gs>
                  <a:gs pos="100000">
                    <a:srgbClr val="33CC33">
                      <a:alpha val="77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" name="Group 46"/>
              <p:cNvGrpSpPr>
                <a:grpSpLocks/>
              </p:cNvGrpSpPr>
              <p:nvPr/>
            </p:nvGrpSpPr>
            <p:grpSpPr bwMode="auto">
              <a:xfrm>
                <a:off x="2736" y="3648"/>
                <a:ext cx="144" cy="144"/>
                <a:chOff x="2640" y="3648"/>
                <a:chExt cx="248" cy="240"/>
              </a:xfrm>
            </p:grpSpPr>
            <p:sp>
              <p:nvSpPr>
                <p:cNvPr id="86063" name="Freeform 47"/>
                <p:cNvSpPr>
                  <a:spLocks/>
                </p:cNvSpPr>
                <p:nvPr/>
              </p:nvSpPr>
              <p:spPr bwMode="auto">
                <a:xfrm>
                  <a:off x="2640" y="3648"/>
                  <a:ext cx="48" cy="24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240"/>
                    </a:cxn>
                    <a:cxn ang="0">
                      <a:pos x="48" y="240"/>
                    </a:cxn>
                    <a:cxn ang="0">
                      <a:pos x="48" y="9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8" h="240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48" y="240"/>
                      </a:lnTo>
                      <a:lnTo>
                        <a:pt x="48" y="9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64" name="Freeform 48"/>
                <p:cNvSpPr>
                  <a:spLocks/>
                </p:cNvSpPr>
                <p:nvPr/>
              </p:nvSpPr>
              <p:spPr bwMode="auto">
                <a:xfrm>
                  <a:off x="2673" y="3681"/>
                  <a:ext cx="215" cy="1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3" y="173"/>
                    </a:cxn>
                    <a:cxn ang="0">
                      <a:pos x="215" y="79"/>
                    </a:cxn>
                    <a:cxn ang="0">
                      <a:pos x="71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73">
                      <a:moveTo>
                        <a:pt x="0" y="0"/>
                      </a:moveTo>
                      <a:lnTo>
                        <a:pt x="173" y="173"/>
                      </a:lnTo>
                      <a:lnTo>
                        <a:pt x="215" y="79"/>
                      </a:lnTo>
                      <a:lnTo>
                        <a:pt x="71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65" name="Freeform 49"/>
                <p:cNvSpPr>
                  <a:spLocks/>
                </p:cNvSpPr>
                <p:nvPr/>
              </p:nvSpPr>
              <p:spPr bwMode="auto">
                <a:xfrm>
                  <a:off x="2712" y="3680"/>
                  <a:ext cx="96" cy="20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08"/>
                    </a:cxn>
                    <a:cxn ang="0">
                      <a:pos x="96" y="192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208">
                      <a:moveTo>
                        <a:pt x="0" y="0"/>
                      </a:moveTo>
                      <a:lnTo>
                        <a:pt x="0" y="208"/>
                      </a:lnTo>
                      <a:lnTo>
                        <a:pt x="96" y="1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6066" name="Freeform 50"/>
            <p:cNvSpPr>
              <a:spLocks/>
            </p:cNvSpPr>
            <p:nvPr/>
          </p:nvSpPr>
          <p:spPr bwMode="auto">
            <a:xfrm>
              <a:off x="2784" y="3696"/>
              <a:ext cx="1008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92"/>
                </a:cxn>
                <a:cxn ang="0">
                  <a:pos x="144" y="528"/>
                </a:cxn>
                <a:cxn ang="0">
                  <a:pos x="432" y="912"/>
                </a:cxn>
                <a:cxn ang="0">
                  <a:pos x="1008" y="864"/>
                </a:cxn>
              </a:cxnLst>
              <a:rect l="0" t="0" r="r" b="b"/>
              <a:pathLst>
                <a:path w="1008" h="968">
                  <a:moveTo>
                    <a:pt x="0" y="0"/>
                  </a:moveTo>
                  <a:cubicBezTo>
                    <a:pt x="36" y="52"/>
                    <a:pt x="72" y="104"/>
                    <a:pt x="96" y="192"/>
                  </a:cubicBezTo>
                  <a:cubicBezTo>
                    <a:pt x="120" y="280"/>
                    <a:pt x="88" y="408"/>
                    <a:pt x="144" y="528"/>
                  </a:cubicBezTo>
                  <a:cubicBezTo>
                    <a:pt x="200" y="648"/>
                    <a:pt x="288" y="856"/>
                    <a:pt x="432" y="912"/>
                  </a:cubicBezTo>
                  <a:cubicBezTo>
                    <a:pt x="576" y="968"/>
                    <a:pt x="792" y="916"/>
                    <a:pt x="1008" y="864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51"/>
          <p:cNvGrpSpPr>
            <a:grpSpLocks/>
          </p:cNvGrpSpPr>
          <p:nvPr/>
        </p:nvGrpSpPr>
        <p:grpSpPr bwMode="auto">
          <a:xfrm rot="6163624">
            <a:off x="4033044" y="4782344"/>
            <a:ext cx="1471612" cy="1892300"/>
            <a:chOff x="2193" y="2696"/>
            <a:chExt cx="1599" cy="1968"/>
          </a:xfrm>
        </p:grpSpPr>
        <p:grpSp>
          <p:nvGrpSpPr>
            <p:cNvPr id="21" name="Group 52"/>
            <p:cNvGrpSpPr>
              <a:grpSpLocks/>
            </p:cNvGrpSpPr>
            <p:nvPr/>
          </p:nvGrpSpPr>
          <p:grpSpPr bwMode="auto">
            <a:xfrm>
              <a:off x="2193" y="2696"/>
              <a:ext cx="822" cy="1096"/>
              <a:chOff x="2193" y="2696"/>
              <a:chExt cx="822" cy="1096"/>
            </a:xfrm>
          </p:grpSpPr>
          <p:sp>
            <p:nvSpPr>
              <p:cNvPr id="86069" name="Freeform 53"/>
              <p:cNvSpPr>
                <a:spLocks/>
              </p:cNvSpPr>
              <p:nvPr/>
            </p:nvSpPr>
            <p:spPr bwMode="auto">
              <a:xfrm>
                <a:off x="2193" y="2696"/>
                <a:ext cx="822" cy="1032"/>
              </a:xfrm>
              <a:custGeom>
                <a:avLst/>
                <a:gdLst/>
                <a:ahLst/>
                <a:cxnLst>
                  <a:cxn ang="0">
                    <a:pos x="286" y="968"/>
                  </a:cxn>
                  <a:cxn ang="0">
                    <a:pos x="39" y="680"/>
                  </a:cxn>
                  <a:cxn ang="0">
                    <a:pos x="54" y="248"/>
                  </a:cxn>
                  <a:cxn ang="0">
                    <a:pos x="343" y="8"/>
                  </a:cxn>
                  <a:cxn ang="0">
                    <a:pos x="711" y="200"/>
                  </a:cxn>
                  <a:cxn ang="0">
                    <a:pos x="822" y="584"/>
                  </a:cxn>
                  <a:cxn ang="0">
                    <a:pos x="711" y="872"/>
                  </a:cxn>
                  <a:cxn ang="0">
                    <a:pos x="534" y="1016"/>
                  </a:cxn>
                  <a:cxn ang="0">
                    <a:pos x="286" y="968"/>
                  </a:cxn>
                </a:cxnLst>
                <a:rect l="0" t="0" r="r" b="b"/>
                <a:pathLst>
                  <a:path w="822" h="1032">
                    <a:moveTo>
                      <a:pt x="286" y="968"/>
                    </a:moveTo>
                    <a:cubicBezTo>
                      <a:pt x="203" y="912"/>
                      <a:pt x="78" y="800"/>
                      <a:pt x="39" y="680"/>
                    </a:cubicBezTo>
                    <a:cubicBezTo>
                      <a:pt x="0" y="560"/>
                      <a:pt x="3" y="360"/>
                      <a:pt x="54" y="248"/>
                    </a:cubicBezTo>
                    <a:cubicBezTo>
                      <a:pt x="105" y="136"/>
                      <a:pt x="234" y="16"/>
                      <a:pt x="343" y="8"/>
                    </a:cubicBezTo>
                    <a:cubicBezTo>
                      <a:pt x="452" y="0"/>
                      <a:pt x="631" y="104"/>
                      <a:pt x="711" y="200"/>
                    </a:cubicBezTo>
                    <a:cubicBezTo>
                      <a:pt x="791" y="296"/>
                      <a:pt x="822" y="472"/>
                      <a:pt x="822" y="584"/>
                    </a:cubicBezTo>
                    <a:cubicBezTo>
                      <a:pt x="822" y="696"/>
                      <a:pt x="759" y="800"/>
                      <a:pt x="711" y="872"/>
                    </a:cubicBezTo>
                    <a:cubicBezTo>
                      <a:pt x="663" y="944"/>
                      <a:pt x="605" y="1000"/>
                      <a:pt x="534" y="1016"/>
                    </a:cubicBezTo>
                    <a:cubicBezTo>
                      <a:pt x="463" y="1032"/>
                      <a:pt x="374" y="1024"/>
                      <a:pt x="286" y="9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CC">
                      <a:alpha val="85001"/>
                    </a:srgbClr>
                  </a:gs>
                  <a:gs pos="100000">
                    <a:srgbClr val="FF0000">
                      <a:alpha val="75999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" name="Group 54"/>
              <p:cNvGrpSpPr>
                <a:grpSpLocks/>
              </p:cNvGrpSpPr>
              <p:nvPr/>
            </p:nvGrpSpPr>
            <p:grpSpPr bwMode="auto">
              <a:xfrm>
                <a:off x="2736" y="3648"/>
                <a:ext cx="144" cy="144"/>
                <a:chOff x="2640" y="3648"/>
                <a:chExt cx="248" cy="240"/>
              </a:xfrm>
            </p:grpSpPr>
            <p:sp>
              <p:nvSpPr>
                <p:cNvPr id="86071" name="Freeform 55"/>
                <p:cNvSpPr>
                  <a:spLocks/>
                </p:cNvSpPr>
                <p:nvPr/>
              </p:nvSpPr>
              <p:spPr bwMode="auto">
                <a:xfrm>
                  <a:off x="2640" y="3648"/>
                  <a:ext cx="48" cy="24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240"/>
                    </a:cxn>
                    <a:cxn ang="0">
                      <a:pos x="48" y="240"/>
                    </a:cxn>
                    <a:cxn ang="0">
                      <a:pos x="48" y="9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8" h="240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48" y="240"/>
                      </a:lnTo>
                      <a:lnTo>
                        <a:pt x="48" y="9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72" name="Freeform 56"/>
                <p:cNvSpPr>
                  <a:spLocks/>
                </p:cNvSpPr>
                <p:nvPr/>
              </p:nvSpPr>
              <p:spPr bwMode="auto">
                <a:xfrm>
                  <a:off x="2673" y="3681"/>
                  <a:ext cx="215" cy="1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3" y="173"/>
                    </a:cxn>
                    <a:cxn ang="0">
                      <a:pos x="215" y="79"/>
                    </a:cxn>
                    <a:cxn ang="0">
                      <a:pos x="71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73">
                      <a:moveTo>
                        <a:pt x="0" y="0"/>
                      </a:moveTo>
                      <a:lnTo>
                        <a:pt x="173" y="173"/>
                      </a:lnTo>
                      <a:lnTo>
                        <a:pt x="215" y="79"/>
                      </a:lnTo>
                      <a:lnTo>
                        <a:pt x="71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73" name="Freeform 57"/>
                <p:cNvSpPr>
                  <a:spLocks/>
                </p:cNvSpPr>
                <p:nvPr/>
              </p:nvSpPr>
              <p:spPr bwMode="auto">
                <a:xfrm>
                  <a:off x="2712" y="3680"/>
                  <a:ext cx="96" cy="20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08"/>
                    </a:cxn>
                    <a:cxn ang="0">
                      <a:pos x="96" y="192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208">
                      <a:moveTo>
                        <a:pt x="0" y="0"/>
                      </a:moveTo>
                      <a:lnTo>
                        <a:pt x="0" y="208"/>
                      </a:lnTo>
                      <a:lnTo>
                        <a:pt x="96" y="1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6074" name="Freeform 58"/>
            <p:cNvSpPr>
              <a:spLocks/>
            </p:cNvSpPr>
            <p:nvPr/>
          </p:nvSpPr>
          <p:spPr bwMode="auto">
            <a:xfrm>
              <a:off x="2784" y="3696"/>
              <a:ext cx="1008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92"/>
                </a:cxn>
                <a:cxn ang="0">
                  <a:pos x="144" y="528"/>
                </a:cxn>
                <a:cxn ang="0">
                  <a:pos x="432" y="912"/>
                </a:cxn>
                <a:cxn ang="0">
                  <a:pos x="1008" y="864"/>
                </a:cxn>
              </a:cxnLst>
              <a:rect l="0" t="0" r="r" b="b"/>
              <a:pathLst>
                <a:path w="1008" h="968">
                  <a:moveTo>
                    <a:pt x="0" y="0"/>
                  </a:moveTo>
                  <a:cubicBezTo>
                    <a:pt x="36" y="52"/>
                    <a:pt x="72" y="104"/>
                    <a:pt x="96" y="192"/>
                  </a:cubicBezTo>
                  <a:cubicBezTo>
                    <a:pt x="120" y="280"/>
                    <a:pt x="88" y="408"/>
                    <a:pt x="144" y="528"/>
                  </a:cubicBezTo>
                  <a:cubicBezTo>
                    <a:pt x="200" y="648"/>
                    <a:pt x="288" y="856"/>
                    <a:pt x="432" y="912"/>
                  </a:cubicBezTo>
                  <a:cubicBezTo>
                    <a:pt x="576" y="968"/>
                    <a:pt x="792" y="916"/>
                    <a:pt x="1008" y="864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59"/>
          <p:cNvGrpSpPr>
            <a:grpSpLocks/>
          </p:cNvGrpSpPr>
          <p:nvPr/>
        </p:nvGrpSpPr>
        <p:grpSpPr bwMode="auto">
          <a:xfrm rot="3524461">
            <a:off x="5709444" y="4325144"/>
            <a:ext cx="1471612" cy="1892300"/>
            <a:chOff x="2193" y="2696"/>
            <a:chExt cx="1599" cy="1968"/>
          </a:xfrm>
        </p:grpSpPr>
        <p:grpSp>
          <p:nvGrpSpPr>
            <p:cNvPr id="24" name="Group 60"/>
            <p:cNvGrpSpPr>
              <a:grpSpLocks/>
            </p:cNvGrpSpPr>
            <p:nvPr/>
          </p:nvGrpSpPr>
          <p:grpSpPr bwMode="auto">
            <a:xfrm>
              <a:off x="2193" y="2696"/>
              <a:ext cx="822" cy="1096"/>
              <a:chOff x="2193" y="2696"/>
              <a:chExt cx="822" cy="1096"/>
            </a:xfrm>
          </p:grpSpPr>
          <p:sp>
            <p:nvSpPr>
              <p:cNvPr id="86077" name="Freeform 61"/>
              <p:cNvSpPr>
                <a:spLocks/>
              </p:cNvSpPr>
              <p:nvPr/>
            </p:nvSpPr>
            <p:spPr bwMode="auto">
              <a:xfrm>
                <a:off x="2193" y="2696"/>
                <a:ext cx="822" cy="1032"/>
              </a:xfrm>
              <a:custGeom>
                <a:avLst/>
                <a:gdLst/>
                <a:ahLst/>
                <a:cxnLst>
                  <a:cxn ang="0">
                    <a:pos x="286" y="968"/>
                  </a:cxn>
                  <a:cxn ang="0">
                    <a:pos x="39" y="680"/>
                  </a:cxn>
                  <a:cxn ang="0">
                    <a:pos x="54" y="248"/>
                  </a:cxn>
                  <a:cxn ang="0">
                    <a:pos x="343" y="8"/>
                  </a:cxn>
                  <a:cxn ang="0">
                    <a:pos x="711" y="200"/>
                  </a:cxn>
                  <a:cxn ang="0">
                    <a:pos x="822" y="584"/>
                  </a:cxn>
                  <a:cxn ang="0">
                    <a:pos x="711" y="872"/>
                  </a:cxn>
                  <a:cxn ang="0">
                    <a:pos x="534" y="1016"/>
                  </a:cxn>
                  <a:cxn ang="0">
                    <a:pos x="286" y="968"/>
                  </a:cxn>
                </a:cxnLst>
                <a:rect l="0" t="0" r="r" b="b"/>
                <a:pathLst>
                  <a:path w="822" h="1032">
                    <a:moveTo>
                      <a:pt x="286" y="968"/>
                    </a:moveTo>
                    <a:cubicBezTo>
                      <a:pt x="203" y="912"/>
                      <a:pt x="78" y="800"/>
                      <a:pt x="39" y="680"/>
                    </a:cubicBezTo>
                    <a:cubicBezTo>
                      <a:pt x="0" y="560"/>
                      <a:pt x="3" y="360"/>
                      <a:pt x="54" y="248"/>
                    </a:cubicBezTo>
                    <a:cubicBezTo>
                      <a:pt x="105" y="136"/>
                      <a:pt x="234" y="16"/>
                      <a:pt x="343" y="8"/>
                    </a:cubicBezTo>
                    <a:cubicBezTo>
                      <a:pt x="452" y="0"/>
                      <a:pt x="631" y="104"/>
                      <a:pt x="711" y="200"/>
                    </a:cubicBezTo>
                    <a:cubicBezTo>
                      <a:pt x="791" y="296"/>
                      <a:pt x="822" y="472"/>
                      <a:pt x="822" y="584"/>
                    </a:cubicBezTo>
                    <a:cubicBezTo>
                      <a:pt x="822" y="696"/>
                      <a:pt x="759" y="800"/>
                      <a:pt x="711" y="872"/>
                    </a:cubicBezTo>
                    <a:cubicBezTo>
                      <a:pt x="663" y="944"/>
                      <a:pt x="605" y="1000"/>
                      <a:pt x="534" y="1016"/>
                    </a:cubicBezTo>
                    <a:cubicBezTo>
                      <a:pt x="463" y="1032"/>
                      <a:pt x="374" y="1024"/>
                      <a:pt x="286" y="9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FF99"/>
                  </a:gs>
                  <a:gs pos="100000">
                    <a:srgbClr val="33CC3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" name="Group 62"/>
              <p:cNvGrpSpPr>
                <a:grpSpLocks/>
              </p:cNvGrpSpPr>
              <p:nvPr/>
            </p:nvGrpSpPr>
            <p:grpSpPr bwMode="auto">
              <a:xfrm>
                <a:off x="2736" y="3648"/>
                <a:ext cx="144" cy="144"/>
                <a:chOff x="2640" y="3648"/>
                <a:chExt cx="248" cy="240"/>
              </a:xfrm>
            </p:grpSpPr>
            <p:sp>
              <p:nvSpPr>
                <p:cNvPr id="86079" name="Freeform 63"/>
                <p:cNvSpPr>
                  <a:spLocks/>
                </p:cNvSpPr>
                <p:nvPr/>
              </p:nvSpPr>
              <p:spPr bwMode="auto">
                <a:xfrm>
                  <a:off x="2640" y="3648"/>
                  <a:ext cx="48" cy="24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240"/>
                    </a:cxn>
                    <a:cxn ang="0">
                      <a:pos x="48" y="240"/>
                    </a:cxn>
                    <a:cxn ang="0">
                      <a:pos x="48" y="9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8" h="240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48" y="240"/>
                      </a:lnTo>
                      <a:lnTo>
                        <a:pt x="48" y="9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80" name="Freeform 64"/>
                <p:cNvSpPr>
                  <a:spLocks/>
                </p:cNvSpPr>
                <p:nvPr/>
              </p:nvSpPr>
              <p:spPr bwMode="auto">
                <a:xfrm>
                  <a:off x="2673" y="3681"/>
                  <a:ext cx="215" cy="1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3" y="173"/>
                    </a:cxn>
                    <a:cxn ang="0">
                      <a:pos x="215" y="79"/>
                    </a:cxn>
                    <a:cxn ang="0">
                      <a:pos x="71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73">
                      <a:moveTo>
                        <a:pt x="0" y="0"/>
                      </a:moveTo>
                      <a:lnTo>
                        <a:pt x="173" y="173"/>
                      </a:lnTo>
                      <a:lnTo>
                        <a:pt x="215" y="79"/>
                      </a:lnTo>
                      <a:lnTo>
                        <a:pt x="71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81" name="Freeform 65"/>
                <p:cNvSpPr>
                  <a:spLocks/>
                </p:cNvSpPr>
                <p:nvPr/>
              </p:nvSpPr>
              <p:spPr bwMode="auto">
                <a:xfrm>
                  <a:off x="2712" y="3680"/>
                  <a:ext cx="96" cy="20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08"/>
                    </a:cxn>
                    <a:cxn ang="0">
                      <a:pos x="96" y="192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208">
                      <a:moveTo>
                        <a:pt x="0" y="0"/>
                      </a:moveTo>
                      <a:lnTo>
                        <a:pt x="0" y="208"/>
                      </a:lnTo>
                      <a:lnTo>
                        <a:pt x="96" y="1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6082" name="Freeform 66"/>
            <p:cNvSpPr>
              <a:spLocks/>
            </p:cNvSpPr>
            <p:nvPr/>
          </p:nvSpPr>
          <p:spPr bwMode="auto">
            <a:xfrm>
              <a:off x="2784" y="3696"/>
              <a:ext cx="1008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92"/>
                </a:cxn>
                <a:cxn ang="0">
                  <a:pos x="144" y="528"/>
                </a:cxn>
                <a:cxn ang="0">
                  <a:pos x="432" y="912"/>
                </a:cxn>
                <a:cxn ang="0">
                  <a:pos x="1008" y="864"/>
                </a:cxn>
              </a:cxnLst>
              <a:rect l="0" t="0" r="r" b="b"/>
              <a:pathLst>
                <a:path w="1008" h="968">
                  <a:moveTo>
                    <a:pt x="0" y="0"/>
                  </a:moveTo>
                  <a:cubicBezTo>
                    <a:pt x="36" y="52"/>
                    <a:pt x="72" y="104"/>
                    <a:pt x="96" y="192"/>
                  </a:cubicBezTo>
                  <a:cubicBezTo>
                    <a:pt x="120" y="280"/>
                    <a:pt x="88" y="408"/>
                    <a:pt x="144" y="528"/>
                  </a:cubicBezTo>
                  <a:cubicBezTo>
                    <a:pt x="200" y="648"/>
                    <a:pt x="288" y="856"/>
                    <a:pt x="432" y="912"/>
                  </a:cubicBezTo>
                  <a:cubicBezTo>
                    <a:pt x="576" y="968"/>
                    <a:pt x="792" y="916"/>
                    <a:pt x="1008" y="864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67"/>
          <p:cNvGrpSpPr>
            <a:grpSpLocks/>
          </p:cNvGrpSpPr>
          <p:nvPr/>
        </p:nvGrpSpPr>
        <p:grpSpPr bwMode="auto">
          <a:xfrm rot="6163624">
            <a:off x="6395244" y="4858544"/>
            <a:ext cx="1471612" cy="1892300"/>
            <a:chOff x="2193" y="2696"/>
            <a:chExt cx="1599" cy="1968"/>
          </a:xfrm>
        </p:grpSpPr>
        <p:grpSp>
          <p:nvGrpSpPr>
            <p:cNvPr id="27" name="Group 68"/>
            <p:cNvGrpSpPr>
              <a:grpSpLocks/>
            </p:cNvGrpSpPr>
            <p:nvPr/>
          </p:nvGrpSpPr>
          <p:grpSpPr bwMode="auto">
            <a:xfrm>
              <a:off x="2193" y="2696"/>
              <a:ext cx="822" cy="1096"/>
              <a:chOff x="2193" y="2696"/>
              <a:chExt cx="822" cy="1096"/>
            </a:xfrm>
          </p:grpSpPr>
          <p:sp>
            <p:nvSpPr>
              <p:cNvPr id="86085" name="Freeform 69"/>
              <p:cNvSpPr>
                <a:spLocks/>
              </p:cNvSpPr>
              <p:nvPr/>
            </p:nvSpPr>
            <p:spPr bwMode="auto">
              <a:xfrm>
                <a:off x="2193" y="2696"/>
                <a:ext cx="822" cy="1032"/>
              </a:xfrm>
              <a:custGeom>
                <a:avLst/>
                <a:gdLst/>
                <a:ahLst/>
                <a:cxnLst>
                  <a:cxn ang="0">
                    <a:pos x="286" y="968"/>
                  </a:cxn>
                  <a:cxn ang="0">
                    <a:pos x="39" y="680"/>
                  </a:cxn>
                  <a:cxn ang="0">
                    <a:pos x="54" y="248"/>
                  </a:cxn>
                  <a:cxn ang="0">
                    <a:pos x="343" y="8"/>
                  </a:cxn>
                  <a:cxn ang="0">
                    <a:pos x="711" y="200"/>
                  </a:cxn>
                  <a:cxn ang="0">
                    <a:pos x="822" y="584"/>
                  </a:cxn>
                  <a:cxn ang="0">
                    <a:pos x="711" y="872"/>
                  </a:cxn>
                  <a:cxn ang="0">
                    <a:pos x="534" y="1016"/>
                  </a:cxn>
                  <a:cxn ang="0">
                    <a:pos x="286" y="968"/>
                  </a:cxn>
                </a:cxnLst>
                <a:rect l="0" t="0" r="r" b="b"/>
                <a:pathLst>
                  <a:path w="822" h="1032">
                    <a:moveTo>
                      <a:pt x="286" y="968"/>
                    </a:moveTo>
                    <a:cubicBezTo>
                      <a:pt x="203" y="912"/>
                      <a:pt x="78" y="800"/>
                      <a:pt x="39" y="680"/>
                    </a:cubicBezTo>
                    <a:cubicBezTo>
                      <a:pt x="0" y="560"/>
                      <a:pt x="3" y="360"/>
                      <a:pt x="54" y="248"/>
                    </a:cubicBezTo>
                    <a:cubicBezTo>
                      <a:pt x="105" y="136"/>
                      <a:pt x="234" y="16"/>
                      <a:pt x="343" y="8"/>
                    </a:cubicBezTo>
                    <a:cubicBezTo>
                      <a:pt x="452" y="0"/>
                      <a:pt x="631" y="104"/>
                      <a:pt x="711" y="200"/>
                    </a:cubicBezTo>
                    <a:cubicBezTo>
                      <a:pt x="791" y="296"/>
                      <a:pt x="822" y="472"/>
                      <a:pt x="822" y="584"/>
                    </a:cubicBezTo>
                    <a:cubicBezTo>
                      <a:pt x="822" y="696"/>
                      <a:pt x="759" y="800"/>
                      <a:pt x="711" y="872"/>
                    </a:cubicBezTo>
                    <a:cubicBezTo>
                      <a:pt x="663" y="944"/>
                      <a:pt x="605" y="1000"/>
                      <a:pt x="534" y="1016"/>
                    </a:cubicBezTo>
                    <a:cubicBezTo>
                      <a:pt x="463" y="1032"/>
                      <a:pt x="374" y="1024"/>
                      <a:pt x="286" y="9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CC">
                      <a:alpha val="67999"/>
                    </a:srgbClr>
                  </a:gs>
                  <a:gs pos="100000">
                    <a:srgbClr val="FF0000">
                      <a:alpha val="81000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8" name="Group 70"/>
              <p:cNvGrpSpPr>
                <a:grpSpLocks/>
              </p:cNvGrpSpPr>
              <p:nvPr/>
            </p:nvGrpSpPr>
            <p:grpSpPr bwMode="auto">
              <a:xfrm>
                <a:off x="2736" y="3648"/>
                <a:ext cx="144" cy="144"/>
                <a:chOff x="2640" y="3648"/>
                <a:chExt cx="248" cy="240"/>
              </a:xfrm>
            </p:grpSpPr>
            <p:sp>
              <p:nvSpPr>
                <p:cNvPr id="86087" name="Freeform 71"/>
                <p:cNvSpPr>
                  <a:spLocks/>
                </p:cNvSpPr>
                <p:nvPr/>
              </p:nvSpPr>
              <p:spPr bwMode="auto">
                <a:xfrm>
                  <a:off x="2640" y="3648"/>
                  <a:ext cx="48" cy="24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240"/>
                    </a:cxn>
                    <a:cxn ang="0">
                      <a:pos x="48" y="240"/>
                    </a:cxn>
                    <a:cxn ang="0">
                      <a:pos x="48" y="9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8" h="240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48" y="240"/>
                      </a:lnTo>
                      <a:lnTo>
                        <a:pt x="48" y="9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88" name="Freeform 72"/>
                <p:cNvSpPr>
                  <a:spLocks/>
                </p:cNvSpPr>
                <p:nvPr/>
              </p:nvSpPr>
              <p:spPr bwMode="auto">
                <a:xfrm>
                  <a:off x="2673" y="3681"/>
                  <a:ext cx="215" cy="1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3" y="173"/>
                    </a:cxn>
                    <a:cxn ang="0">
                      <a:pos x="215" y="79"/>
                    </a:cxn>
                    <a:cxn ang="0">
                      <a:pos x="71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73">
                      <a:moveTo>
                        <a:pt x="0" y="0"/>
                      </a:moveTo>
                      <a:lnTo>
                        <a:pt x="173" y="173"/>
                      </a:lnTo>
                      <a:lnTo>
                        <a:pt x="215" y="79"/>
                      </a:lnTo>
                      <a:lnTo>
                        <a:pt x="71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89" name="Freeform 73"/>
                <p:cNvSpPr>
                  <a:spLocks/>
                </p:cNvSpPr>
                <p:nvPr/>
              </p:nvSpPr>
              <p:spPr bwMode="auto">
                <a:xfrm>
                  <a:off x="2712" y="3680"/>
                  <a:ext cx="96" cy="20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08"/>
                    </a:cxn>
                    <a:cxn ang="0">
                      <a:pos x="96" y="192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208">
                      <a:moveTo>
                        <a:pt x="0" y="0"/>
                      </a:moveTo>
                      <a:lnTo>
                        <a:pt x="0" y="208"/>
                      </a:lnTo>
                      <a:lnTo>
                        <a:pt x="96" y="1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6090" name="Freeform 74"/>
            <p:cNvSpPr>
              <a:spLocks/>
            </p:cNvSpPr>
            <p:nvPr/>
          </p:nvSpPr>
          <p:spPr bwMode="auto">
            <a:xfrm>
              <a:off x="2784" y="3696"/>
              <a:ext cx="1008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92"/>
                </a:cxn>
                <a:cxn ang="0">
                  <a:pos x="144" y="528"/>
                </a:cxn>
                <a:cxn ang="0">
                  <a:pos x="432" y="912"/>
                </a:cxn>
                <a:cxn ang="0">
                  <a:pos x="1008" y="864"/>
                </a:cxn>
              </a:cxnLst>
              <a:rect l="0" t="0" r="r" b="b"/>
              <a:pathLst>
                <a:path w="1008" h="968">
                  <a:moveTo>
                    <a:pt x="0" y="0"/>
                  </a:moveTo>
                  <a:cubicBezTo>
                    <a:pt x="36" y="52"/>
                    <a:pt x="72" y="104"/>
                    <a:pt x="96" y="192"/>
                  </a:cubicBezTo>
                  <a:cubicBezTo>
                    <a:pt x="120" y="280"/>
                    <a:pt x="88" y="408"/>
                    <a:pt x="144" y="528"/>
                  </a:cubicBezTo>
                  <a:cubicBezTo>
                    <a:pt x="200" y="648"/>
                    <a:pt x="288" y="856"/>
                    <a:pt x="432" y="912"/>
                  </a:cubicBezTo>
                  <a:cubicBezTo>
                    <a:pt x="576" y="968"/>
                    <a:pt x="792" y="916"/>
                    <a:pt x="1008" y="864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6091" name="Text Box 75"/>
          <p:cNvSpPr txBox="1">
            <a:spLocks noChangeArrowheads="1"/>
          </p:cNvSpPr>
          <p:nvPr/>
        </p:nvSpPr>
        <p:spPr bwMode="auto">
          <a:xfrm>
            <a:off x="609600" y="404664"/>
            <a:ext cx="7850832" cy="46166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Какую часть от всех шаров составляют красные шары? </a:t>
            </a:r>
          </a:p>
        </p:txBody>
      </p:sp>
      <p:grpSp>
        <p:nvGrpSpPr>
          <p:cNvPr id="29" name="Group 76"/>
          <p:cNvGrpSpPr>
            <a:grpSpLocks/>
          </p:cNvGrpSpPr>
          <p:nvPr/>
        </p:nvGrpSpPr>
        <p:grpSpPr bwMode="auto">
          <a:xfrm rot="18322634" flipH="1">
            <a:off x="2724943" y="3980657"/>
            <a:ext cx="1471613" cy="1892300"/>
            <a:chOff x="2193" y="2696"/>
            <a:chExt cx="1599" cy="1968"/>
          </a:xfrm>
        </p:grpSpPr>
        <p:grpSp>
          <p:nvGrpSpPr>
            <p:cNvPr id="30" name="Group 77"/>
            <p:cNvGrpSpPr>
              <a:grpSpLocks/>
            </p:cNvGrpSpPr>
            <p:nvPr/>
          </p:nvGrpSpPr>
          <p:grpSpPr bwMode="auto">
            <a:xfrm>
              <a:off x="2193" y="2696"/>
              <a:ext cx="822" cy="1096"/>
              <a:chOff x="2193" y="2696"/>
              <a:chExt cx="822" cy="1096"/>
            </a:xfrm>
          </p:grpSpPr>
          <p:sp>
            <p:nvSpPr>
              <p:cNvPr id="86094" name="Freeform 78"/>
              <p:cNvSpPr>
                <a:spLocks/>
              </p:cNvSpPr>
              <p:nvPr/>
            </p:nvSpPr>
            <p:spPr bwMode="auto">
              <a:xfrm>
                <a:off x="2193" y="2696"/>
                <a:ext cx="822" cy="1032"/>
              </a:xfrm>
              <a:custGeom>
                <a:avLst/>
                <a:gdLst/>
                <a:ahLst/>
                <a:cxnLst>
                  <a:cxn ang="0">
                    <a:pos x="286" y="968"/>
                  </a:cxn>
                  <a:cxn ang="0">
                    <a:pos x="39" y="680"/>
                  </a:cxn>
                  <a:cxn ang="0">
                    <a:pos x="54" y="248"/>
                  </a:cxn>
                  <a:cxn ang="0">
                    <a:pos x="343" y="8"/>
                  </a:cxn>
                  <a:cxn ang="0">
                    <a:pos x="711" y="200"/>
                  </a:cxn>
                  <a:cxn ang="0">
                    <a:pos x="822" y="584"/>
                  </a:cxn>
                  <a:cxn ang="0">
                    <a:pos x="711" y="872"/>
                  </a:cxn>
                  <a:cxn ang="0">
                    <a:pos x="534" y="1016"/>
                  </a:cxn>
                  <a:cxn ang="0">
                    <a:pos x="286" y="968"/>
                  </a:cxn>
                </a:cxnLst>
                <a:rect l="0" t="0" r="r" b="b"/>
                <a:pathLst>
                  <a:path w="822" h="1032">
                    <a:moveTo>
                      <a:pt x="286" y="968"/>
                    </a:moveTo>
                    <a:cubicBezTo>
                      <a:pt x="203" y="912"/>
                      <a:pt x="78" y="800"/>
                      <a:pt x="39" y="680"/>
                    </a:cubicBezTo>
                    <a:cubicBezTo>
                      <a:pt x="0" y="560"/>
                      <a:pt x="3" y="360"/>
                      <a:pt x="54" y="248"/>
                    </a:cubicBezTo>
                    <a:cubicBezTo>
                      <a:pt x="105" y="136"/>
                      <a:pt x="234" y="16"/>
                      <a:pt x="343" y="8"/>
                    </a:cubicBezTo>
                    <a:cubicBezTo>
                      <a:pt x="452" y="0"/>
                      <a:pt x="631" y="104"/>
                      <a:pt x="711" y="200"/>
                    </a:cubicBezTo>
                    <a:cubicBezTo>
                      <a:pt x="791" y="296"/>
                      <a:pt x="822" y="472"/>
                      <a:pt x="822" y="584"/>
                    </a:cubicBezTo>
                    <a:cubicBezTo>
                      <a:pt x="822" y="696"/>
                      <a:pt x="759" y="800"/>
                      <a:pt x="711" y="872"/>
                    </a:cubicBezTo>
                    <a:cubicBezTo>
                      <a:pt x="663" y="944"/>
                      <a:pt x="605" y="1000"/>
                      <a:pt x="534" y="1016"/>
                    </a:cubicBezTo>
                    <a:cubicBezTo>
                      <a:pt x="463" y="1032"/>
                      <a:pt x="374" y="1024"/>
                      <a:pt x="286" y="96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CC">
                      <a:alpha val="81000"/>
                    </a:srgbClr>
                  </a:gs>
                  <a:gs pos="100000">
                    <a:srgbClr val="FF0000">
                      <a:alpha val="85001"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" name="Group 79"/>
              <p:cNvGrpSpPr>
                <a:grpSpLocks/>
              </p:cNvGrpSpPr>
              <p:nvPr/>
            </p:nvGrpSpPr>
            <p:grpSpPr bwMode="auto">
              <a:xfrm>
                <a:off x="2736" y="3648"/>
                <a:ext cx="144" cy="144"/>
                <a:chOff x="2640" y="3648"/>
                <a:chExt cx="248" cy="240"/>
              </a:xfrm>
            </p:grpSpPr>
            <p:sp>
              <p:nvSpPr>
                <p:cNvPr id="86096" name="Freeform 80"/>
                <p:cNvSpPr>
                  <a:spLocks/>
                </p:cNvSpPr>
                <p:nvPr/>
              </p:nvSpPr>
              <p:spPr bwMode="auto">
                <a:xfrm>
                  <a:off x="2640" y="3648"/>
                  <a:ext cx="48" cy="24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240"/>
                    </a:cxn>
                    <a:cxn ang="0">
                      <a:pos x="48" y="240"/>
                    </a:cxn>
                    <a:cxn ang="0">
                      <a:pos x="48" y="9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8" h="240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48" y="240"/>
                      </a:lnTo>
                      <a:lnTo>
                        <a:pt x="48" y="9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97" name="Freeform 81"/>
                <p:cNvSpPr>
                  <a:spLocks/>
                </p:cNvSpPr>
                <p:nvPr/>
              </p:nvSpPr>
              <p:spPr bwMode="auto">
                <a:xfrm>
                  <a:off x="2673" y="3681"/>
                  <a:ext cx="215" cy="1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3" y="173"/>
                    </a:cxn>
                    <a:cxn ang="0">
                      <a:pos x="215" y="79"/>
                    </a:cxn>
                    <a:cxn ang="0">
                      <a:pos x="71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5" h="173">
                      <a:moveTo>
                        <a:pt x="0" y="0"/>
                      </a:moveTo>
                      <a:lnTo>
                        <a:pt x="173" y="173"/>
                      </a:lnTo>
                      <a:lnTo>
                        <a:pt x="215" y="79"/>
                      </a:lnTo>
                      <a:lnTo>
                        <a:pt x="71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6098" name="Freeform 82"/>
                <p:cNvSpPr>
                  <a:spLocks/>
                </p:cNvSpPr>
                <p:nvPr/>
              </p:nvSpPr>
              <p:spPr bwMode="auto">
                <a:xfrm>
                  <a:off x="2712" y="3680"/>
                  <a:ext cx="96" cy="20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08"/>
                    </a:cxn>
                    <a:cxn ang="0">
                      <a:pos x="96" y="192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208">
                      <a:moveTo>
                        <a:pt x="0" y="0"/>
                      </a:moveTo>
                      <a:lnTo>
                        <a:pt x="0" y="208"/>
                      </a:lnTo>
                      <a:lnTo>
                        <a:pt x="96" y="1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6099" name="Freeform 83"/>
            <p:cNvSpPr>
              <a:spLocks/>
            </p:cNvSpPr>
            <p:nvPr/>
          </p:nvSpPr>
          <p:spPr bwMode="auto">
            <a:xfrm>
              <a:off x="2784" y="3696"/>
              <a:ext cx="1008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192"/>
                </a:cxn>
                <a:cxn ang="0">
                  <a:pos x="144" y="528"/>
                </a:cxn>
                <a:cxn ang="0">
                  <a:pos x="432" y="912"/>
                </a:cxn>
                <a:cxn ang="0">
                  <a:pos x="1008" y="864"/>
                </a:cxn>
              </a:cxnLst>
              <a:rect l="0" t="0" r="r" b="b"/>
              <a:pathLst>
                <a:path w="1008" h="968">
                  <a:moveTo>
                    <a:pt x="0" y="0"/>
                  </a:moveTo>
                  <a:cubicBezTo>
                    <a:pt x="36" y="52"/>
                    <a:pt x="72" y="104"/>
                    <a:pt x="96" y="192"/>
                  </a:cubicBezTo>
                  <a:cubicBezTo>
                    <a:pt x="120" y="280"/>
                    <a:pt x="88" y="408"/>
                    <a:pt x="144" y="528"/>
                  </a:cubicBezTo>
                  <a:cubicBezTo>
                    <a:pt x="200" y="648"/>
                    <a:pt x="288" y="856"/>
                    <a:pt x="432" y="912"/>
                  </a:cubicBezTo>
                  <a:cubicBezTo>
                    <a:pt x="576" y="968"/>
                    <a:pt x="792" y="916"/>
                    <a:pt x="1008" y="864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86100" name="Object 84"/>
          <p:cNvGraphicFramePr>
            <a:graphicFrameLocks noChangeAspect="1"/>
          </p:cNvGraphicFramePr>
          <p:nvPr/>
        </p:nvGraphicFramePr>
        <p:xfrm>
          <a:off x="2411760" y="836712"/>
          <a:ext cx="700088" cy="1447800"/>
        </p:xfrm>
        <a:graphic>
          <a:graphicData uri="http://schemas.openxmlformats.org/presentationml/2006/ole">
            <p:oleObj spid="_x0000_s1026" name="Формула" r:id="rId5" imgW="190440" imgH="393480" progId="Equation.3">
              <p:embed/>
            </p:oleObj>
          </a:graphicData>
        </a:graphic>
      </p:graphicFrame>
      <p:graphicFrame>
        <p:nvGraphicFramePr>
          <p:cNvPr id="86110" name="Object 94"/>
          <p:cNvGraphicFramePr>
            <a:graphicFrameLocks noChangeAspect="1"/>
          </p:cNvGraphicFramePr>
          <p:nvPr/>
        </p:nvGraphicFramePr>
        <p:xfrm>
          <a:off x="3635896" y="836712"/>
          <a:ext cx="700088" cy="1447800"/>
        </p:xfrm>
        <a:graphic>
          <a:graphicData uri="http://schemas.openxmlformats.org/presentationml/2006/ole">
            <p:oleObj spid="_x0000_s1027" name="Формула" r:id="rId6" imgW="190440" imgH="393480" progId="Equation.3">
              <p:embed/>
            </p:oleObj>
          </a:graphicData>
        </a:graphic>
      </p:graphicFrame>
      <p:graphicFrame>
        <p:nvGraphicFramePr>
          <p:cNvPr id="86111" name="Object 95"/>
          <p:cNvGraphicFramePr>
            <a:graphicFrameLocks noChangeAspect="1"/>
          </p:cNvGraphicFramePr>
          <p:nvPr/>
        </p:nvGraphicFramePr>
        <p:xfrm>
          <a:off x="4932040" y="836712"/>
          <a:ext cx="558800" cy="1447800"/>
        </p:xfrm>
        <a:graphic>
          <a:graphicData uri="http://schemas.openxmlformats.org/presentationml/2006/ole">
            <p:oleObj spid="_x0000_s1028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86112" name="Object 96"/>
          <p:cNvGraphicFramePr>
            <a:graphicFrameLocks noChangeAspect="1"/>
          </p:cNvGraphicFramePr>
          <p:nvPr/>
        </p:nvGraphicFramePr>
        <p:xfrm>
          <a:off x="6084168" y="836712"/>
          <a:ext cx="560388" cy="1447800"/>
        </p:xfrm>
        <a:graphic>
          <a:graphicData uri="http://schemas.openxmlformats.org/presentationml/2006/ole">
            <p:oleObj spid="_x0000_s1029" name="Формула" r:id="rId8" imgW="152280" imgH="393480" progId="Equation.3">
              <p:embed/>
            </p:oleObj>
          </a:graphicData>
        </a:graphic>
      </p:graphicFrame>
      <p:sp>
        <p:nvSpPr>
          <p:cNvPr id="86113" name="AutoShape 9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5943600"/>
            <a:ext cx="406400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6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86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1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6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0.08055 0.1926 L 0.2 0.28889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86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10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6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86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1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6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86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11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17500" y="404664"/>
            <a:ext cx="8521700" cy="52322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Найдите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</a:rPr>
              <a:t>несократимые</a:t>
            </a:r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дроби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9318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32800" y="6184900"/>
            <a:ext cx="406400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635896" y="3573016"/>
            <a:ext cx="720080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467545" y="1268760"/>
            <a:ext cx="648072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67544" y="2130425"/>
            <a:ext cx="72008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67544" y="3068961"/>
            <a:ext cx="57606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467544" y="5805264"/>
            <a:ext cx="720080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3707904" y="4941169"/>
            <a:ext cx="648072" cy="73573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395536" y="5013177"/>
            <a:ext cx="792088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Ш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467544" y="4005065"/>
            <a:ext cx="720080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</a:t>
            </a:r>
          </a:p>
        </p:txBody>
      </p:sp>
      <p:pic>
        <p:nvPicPr>
          <p:cNvPr id="93196" name="Picture 12" descr="Рисунок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780928"/>
            <a:ext cx="2520280" cy="2516808"/>
          </a:xfrm>
          <a:prstGeom prst="rect">
            <a:avLst/>
          </a:prstGeom>
          <a:noFill/>
        </p:spPr>
      </p:pic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1691680" y="3933056"/>
          <a:ext cx="647700" cy="1187450"/>
        </p:xfrm>
        <a:graphic>
          <a:graphicData uri="http://schemas.openxmlformats.org/presentationml/2006/ole">
            <p:oleObj spid="_x0000_s2050" name="Формула" r:id="rId5" imgW="215640" imgH="393480" progId="Equation.3">
              <p:embed/>
            </p:oleObj>
          </a:graphicData>
        </a:graphic>
      </p:graphicFrame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1547664" y="1200150"/>
            <a:ext cx="864096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0,7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1547664" y="5805264"/>
            <a:ext cx="1008111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0,23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1691680" y="5157192"/>
            <a:ext cx="792087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0,8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1619672" y="3155950"/>
            <a:ext cx="792088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0,1</a:t>
            </a:r>
          </a:p>
        </p:txBody>
      </p:sp>
      <p:graphicFrame>
        <p:nvGraphicFramePr>
          <p:cNvPr id="93202" name="Object 18"/>
          <p:cNvGraphicFramePr>
            <a:graphicFrameLocks noChangeAspect="1"/>
          </p:cNvGraphicFramePr>
          <p:nvPr/>
        </p:nvGraphicFramePr>
        <p:xfrm>
          <a:off x="1619672" y="1916832"/>
          <a:ext cx="657225" cy="1136650"/>
        </p:xfrm>
        <a:graphic>
          <a:graphicData uri="http://schemas.openxmlformats.org/presentationml/2006/ole">
            <p:oleObj spid="_x0000_s2051" name="Формула" r:id="rId6" imgW="228600" imgH="393480" progId="Equation.3">
              <p:embed/>
            </p:oleObj>
          </a:graphicData>
        </a:graphic>
      </p:graphicFrame>
      <p:graphicFrame>
        <p:nvGraphicFramePr>
          <p:cNvPr id="93203" name="Object 19"/>
          <p:cNvGraphicFramePr>
            <a:graphicFrameLocks noChangeAspect="1"/>
          </p:cNvGraphicFramePr>
          <p:nvPr/>
        </p:nvGraphicFramePr>
        <p:xfrm>
          <a:off x="4572000" y="3356992"/>
          <a:ext cx="685800" cy="1187450"/>
        </p:xfrm>
        <a:graphic>
          <a:graphicData uri="http://schemas.openxmlformats.org/presentationml/2006/ole">
            <p:oleObj spid="_x0000_s2052" name="Формула" r:id="rId7" imgW="228600" imgH="393480" progId="Equation.3">
              <p:embed/>
            </p:oleObj>
          </a:graphicData>
        </a:graphic>
      </p:graphicFrame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4427984" y="4797152"/>
          <a:ext cx="1143000" cy="1187450"/>
        </p:xfrm>
        <a:graphic>
          <a:graphicData uri="http://schemas.openxmlformats.org/presentationml/2006/ole">
            <p:oleObj spid="_x0000_s2053" name="Формула" r:id="rId8" imgW="380880" imgH="393480" progId="Equation.3">
              <p:embed/>
            </p:oleObj>
          </a:graphicData>
        </a:graphic>
      </p:graphicFrame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3563887" y="2384425"/>
            <a:ext cx="716013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352925" y="2419350"/>
            <a:ext cx="9842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0,25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3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0.14444 -0.3148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8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3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48148E-6 L 0.58611 0.0444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8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3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L 0.89167 -0.096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3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 L 0.67778 -0.23704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74444 -0.6444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44166 -0.51111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-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3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3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3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205"/>
                  </p:tgtEl>
                </p:cond>
              </p:nextCondLst>
            </p:seq>
          </p:childTnLst>
        </p:cTn>
      </p:par>
    </p:tnLst>
    <p:bldLst>
      <p:bldP spid="93188" grpId="0"/>
      <p:bldP spid="93188" grpId="1"/>
      <p:bldP spid="93189" grpId="0"/>
      <p:bldP spid="93189" grpId="1"/>
      <p:bldP spid="93190" grpId="0"/>
      <p:bldP spid="93190" grpId="1"/>
      <p:bldP spid="93191" grpId="0"/>
      <p:bldP spid="93191" grpId="1"/>
      <p:bldP spid="93192" grpId="0"/>
      <p:bldP spid="93192" grpId="1"/>
      <p:bldP spid="93193" grpId="0"/>
      <p:bldP spid="93193" grpId="1"/>
      <p:bldP spid="93194" grpId="0"/>
      <p:bldP spid="93195" grpId="0"/>
      <p:bldP spid="932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431800" y="330200"/>
            <a:ext cx="8204200" cy="190821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</a:rPr>
              <a:t>Найдите значение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</a:rPr>
              <a:t>переменной </a:t>
            </a:r>
            <a:r>
              <a:rPr lang="ru-RU" sz="2400" b="1" dirty="0">
                <a:latin typeface="Times New Roman" pitchFamily="18" charset="0"/>
              </a:rPr>
              <a:t>х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</a:rPr>
              <a:t>при </a:t>
            </a:r>
          </a:p>
          <a:p>
            <a:pPr algn="ctr"/>
            <a:endParaRPr lang="ru-RU" sz="2400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itchFamily="18" charset="0"/>
              </a:rPr>
              <a:t>которых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</a:rPr>
              <a:t>дробь           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</a:rPr>
              <a:t>является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</a:rPr>
              <a:t>правильной </a:t>
            </a:r>
          </a:p>
          <a:p>
            <a:pPr algn="ctr"/>
            <a:endParaRPr lang="ru-RU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itchFamily="18" charset="0"/>
              </a:rPr>
              <a:t>несократимой дробью.</a:t>
            </a:r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3707904" y="764704"/>
          <a:ext cx="563672" cy="1096839"/>
        </p:xfrm>
        <a:graphic>
          <a:graphicData uri="http://schemas.openxmlformats.org/presentationml/2006/ole">
            <p:oleObj spid="_x0000_s5122" name="Формула" r:id="rId4" imgW="203040" imgH="393480" progId="Equation.3">
              <p:embed/>
            </p:oleObj>
          </a:graphicData>
        </a:graphic>
      </p:graphicFrame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46075" y="3244850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/>
              <a:t>1 </a:t>
            </a:r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2915816" y="4437112"/>
          <a:ext cx="674688" cy="1312863"/>
        </p:xfrm>
        <a:graphic>
          <a:graphicData uri="http://schemas.openxmlformats.org/presentationml/2006/ole">
            <p:oleObj spid="_x0000_s5123" name="Формула" r:id="rId5" imgW="203040" imgH="393480" progId="Equation.3">
              <p:embed/>
            </p:oleObj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3635896" y="4437112"/>
          <a:ext cx="674688" cy="1312863"/>
        </p:xfrm>
        <a:graphic>
          <a:graphicData uri="http://schemas.openxmlformats.org/presentationml/2006/ole">
            <p:oleObj spid="_x0000_s5124" name="Формула" r:id="rId6" imgW="203040" imgH="393480" progId="Equation.3">
              <p:embed/>
            </p:oleObj>
          </a:graphicData>
        </a:graphic>
      </p:graphicFrame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892175" y="3257550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 smtClean="0"/>
              <a:t>2 </a:t>
            </a:r>
            <a:endParaRPr lang="ru-RU" sz="3200" b="1" dirty="0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463675" y="3270250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/>
              <a:t>3 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085975" y="3282950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/>
              <a:t>4 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682875" y="3282950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/>
              <a:t>5 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3292475" y="3270250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/>
              <a:t>6 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876675" y="3257550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/>
              <a:t>7 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422775" y="3270250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/>
              <a:t>8 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057775" y="3257550"/>
            <a:ext cx="454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/>
              <a:t>9 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5692775" y="3257550"/>
            <a:ext cx="669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/>
              <a:t>10 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6416675" y="3257550"/>
            <a:ext cx="7476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 smtClean="0"/>
              <a:t>11 </a:t>
            </a:r>
            <a:endParaRPr lang="ru-RU" sz="3200" b="1" dirty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755775" y="4711700"/>
            <a:ext cx="4429125" cy="889000"/>
            <a:chOff x="194" y="2008"/>
            <a:chExt cx="2790" cy="560"/>
          </a:xfrm>
        </p:grpSpPr>
        <p:sp>
          <p:nvSpPr>
            <p:cNvPr id="69650" name="Text Box 18"/>
            <p:cNvSpPr txBox="1">
              <a:spLocks noChangeArrowheads="1"/>
            </p:cNvSpPr>
            <p:nvPr/>
          </p:nvSpPr>
          <p:spPr bwMode="auto">
            <a:xfrm>
              <a:off x="194" y="2132"/>
              <a:ext cx="260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200" b="1" dirty="0" smtClean="0"/>
                <a:t>       </a:t>
              </a:r>
              <a:endParaRPr lang="ru-RU" sz="3200" b="1" dirty="0"/>
            </a:p>
          </p:txBody>
        </p:sp>
        <p:sp>
          <p:nvSpPr>
            <p:cNvPr id="69651" name="AutoShape 19"/>
            <p:cNvSpPr>
              <a:spLocks/>
            </p:cNvSpPr>
            <p:nvPr/>
          </p:nvSpPr>
          <p:spPr bwMode="auto">
            <a:xfrm flipH="1">
              <a:off x="776" y="2040"/>
              <a:ext cx="64" cy="528"/>
            </a:xfrm>
            <a:prstGeom prst="rightBrace">
              <a:avLst>
                <a:gd name="adj1" fmla="val 68750"/>
                <a:gd name="adj2" fmla="val 53222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52" name="AutoShape 20"/>
            <p:cNvSpPr>
              <a:spLocks/>
            </p:cNvSpPr>
            <p:nvPr/>
          </p:nvSpPr>
          <p:spPr bwMode="auto">
            <a:xfrm>
              <a:off x="2920" y="2008"/>
              <a:ext cx="64" cy="528"/>
            </a:xfrm>
            <a:prstGeom prst="rightBrace">
              <a:avLst>
                <a:gd name="adj1" fmla="val 68750"/>
                <a:gd name="adj2" fmla="val 53222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69653" name="Object 21"/>
          <p:cNvGraphicFramePr>
            <a:graphicFrameLocks noChangeAspect="1"/>
          </p:cNvGraphicFramePr>
          <p:nvPr/>
        </p:nvGraphicFramePr>
        <p:xfrm>
          <a:off x="4427984" y="4437112"/>
          <a:ext cx="674688" cy="1312863"/>
        </p:xfrm>
        <a:graphic>
          <a:graphicData uri="http://schemas.openxmlformats.org/presentationml/2006/ole">
            <p:oleObj spid="_x0000_s5125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69654" name="Object 22"/>
          <p:cNvGraphicFramePr>
            <a:graphicFrameLocks noChangeAspect="1"/>
          </p:cNvGraphicFramePr>
          <p:nvPr/>
        </p:nvGraphicFramePr>
        <p:xfrm>
          <a:off x="5220072" y="4437112"/>
          <a:ext cx="674688" cy="1312863"/>
        </p:xfrm>
        <a:graphic>
          <a:graphicData uri="http://schemas.openxmlformats.org/presentationml/2006/ole">
            <p:oleObj spid="_x0000_s5126" name="Формула" r:id="rId8" imgW="203040" imgH="393480" progId="Equation.3">
              <p:embed/>
            </p:oleObj>
          </a:graphicData>
        </a:graphic>
      </p:graphicFrame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7229475" y="3270250"/>
            <a:ext cx="669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/>
              <a:t>12 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8143875" y="3270250"/>
            <a:ext cx="669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/>
              <a:t>13 </a:t>
            </a:r>
          </a:p>
        </p:txBody>
      </p:sp>
      <p:sp>
        <p:nvSpPr>
          <p:cNvPr id="69657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32800" y="6184900"/>
            <a:ext cx="406400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6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3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9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9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96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9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696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69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9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9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7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96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9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96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5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96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56"/>
                  </p:tgtEl>
                </p:cond>
              </p:nextCondLst>
            </p:seq>
          </p:childTnLst>
        </p:cTn>
      </p:par>
    </p:tnLst>
    <p:bldLst>
      <p:bldP spid="69639" grpId="0"/>
      <p:bldP spid="69640" grpId="0"/>
      <p:bldP spid="69641" grpId="0"/>
      <p:bldP spid="69643" grpId="0"/>
      <p:bldP spid="69645" grpId="0"/>
      <p:bldP spid="69646" grpId="0"/>
      <p:bldP spid="69647" grpId="0"/>
      <p:bldP spid="69655" grpId="0"/>
      <p:bldP spid="696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ph idx="1"/>
          </p:nvPr>
        </p:nvGraphicFramePr>
        <p:xfrm>
          <a:off x="1475656" y="1540590"/>
          <a:ext cx="1475002" cy="1143126"/>
        </p:xfrm>
        <a:graphic>
          <a:graphicData uri="http://schemas.openxmlformats.org/presentationml/2006/ole">
            <p:oleObj spid="_x0000_s38914" name="Формула" r:id="rId3" imgW="507960" imgH="39348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403648" y="2780928"/>
          <a:ext cx="1530350" cy="1154112"/>
        </p:xfrm>
        <a:graphic>
          <a:graphicData uri="http://schemas.openxmlformats.org/presentationml/2006/ole">
            <p:oleObj spid="_x0000_s38915" name="Формула" r:id="rId4" imgW="520560" imgH="39348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475656" y="4005064"/>
          <a:ext cx="1492250" cy="1154113"/>
        </p:xfrm>
        <a:graphic>
          <a:graphicData uri="http://schemas.openxmlformats.org/presentationml/2006/ole">
            <p:oleObj spid="_x0000_s38916" name="Формула" r:id="rId5" imgW="507960" imgH="39348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796136" y="1606272"/>
          <a:ext cx="1607567" cy="1104633"/>
        </p:xfrm>
        <a:graphic>
          <a:graphicData uri="http://schemas.openxmlformats.org/presentationml/2006/ole">
            <p:oleObj spid="_x0000_s38917" name="Формула" r:id="rId6" imgW="571320" imgH="39348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5868144" y="2764610"/>
          <a:ext cx="1513347" cy="1170429"/>
        </p:xfrm>
        <a:graphic>
          <a:graphicData uri="http://schemas.openxmlformats.org/presentationml/2006/ole">
            <p:oleObj spid="_x0000_s38918" name="Формула" r:id="rId7" imgW="507960" imgH="39348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5940152" y="3933056"/>
          <a:ext cx="1492250" cy="1154112"/>
        </p:xfrm>
        <a:graphic>
          <a:graphicData uri="http://schemas.openxmlformats.org/presentationml/2006/ole">
            <p:oleObj spid="_x0000_s38919" name="Формула" r:id="rId8" imgW="507960" imgH="39348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971600" y="404664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Приведите к наименьшему общему знаменателю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10" name="Picture 8" descr="F:\images (1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2060848"/>
            <a:ext cx="2232248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2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2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Новое знание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сложения и вычитания дробей с разными знаменателями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найти НОК всех знаменателей</a:t>
            </a:r>
          </a:p>
          <a:p>
            <a:pPr fontAlgn="base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проставить к каждой дроби дополнительные множители</a:t>
            </a:r>
          </a:p>
          <a:p>
            <a:pPr fontAlgn="base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умножить каждый числитель на дополнительный множитель</a:t>
            </a:r>
          </a:p>
          <a:p>
            <a:pPr fontAlgn="base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полученные произведения взять числителями, подписав под каждой дробью общий знаменатель</a:t>
            </a:r>
          </a:p>
          <a:p>
            <a:pPr fontAlgn="base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произвести сложение или вычитание числителей дробей, подписав под суммой или разностью общий знаменатель.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Закрепление нового знания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1.Сравните дроби</a:t>
            </a:r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2.Сложите дроби</a:t>
            </a:r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3.Вычтите дроби</a:t>
            </a:r>
          </a:p>
          <a:p>
            <a:pPr>
              <a:buNone/>
            </a:pPr>
            <a:endParaRPr lang="ru-RU" sz="2800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6876256" y="1772816"/>
          <a:ext cx="1019897" cy="1072456"/>
        </p:xfrm>
        <a:graphic>
          <a:graphicData uri="http://schemas.openxmlformats.org/presentationml/2006/ole">
            <p:oleObj spid="_x0000_s75778" name="Формула" r:id="rId3" imgW="368300" imgH="39370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3563888" y="3212976"/>
          <a:ext cx="1440160" cy="1110828"/>
        </p:xfrm>
        <a:graphic>
          <a:graphicData uri="http://schemas.openxmlformats.org/presentationml/2006/ole">
            <p:oleObj spid="_x0000_s75779" name="Формула" r:id="rId4" imgW="380880" imgH="39348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6660232" y="3212976"/>
          <a:ext cx="1512168" cy="1079376"/>
        </p:xfrm>
        <a:graphic>
          <a:graphicData uri="http://schemas.openxmlformats.org/presentationml/2006/ole">
            <p:oleObj spid="_x0000_s75780" name="Формула" r:id="rId5" imgW="457200" imgH="393480" progId="Equation.3">
              <p:embed/>
            </p:oleObj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563889" y="4797152"/>
          <a:ext cx="1512167" cy="1173565"/>
        </p:xfrm>
        <a:graphic>
          <a:graphicData uri="http://schemas.openxmlformats.org/presentationml/2006/ole">
            <p:oleObj spid="_x0000_s75781" name="Формула" r:id="rId6" imgW="368280" imgH="393480" progId="Equation.3">
              <p:embed/>
            </p:oleObj>
          </a:graphicData>
        </a:graphic>
      </p:graphicFrame>
      <p:pic>
        <p:nvPicPr>
          <p:cNvPr id="11" name="Picture 10" descr="F: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5229200"/>
            <a:ext cx="1666470" cy="1224136"/>
          </a:xfrm>
          <a:prstGeom prst="rect">
            <a:avLst/>
          </a:prstGeom>
          <a:noFill/>
        </p:spPr>
      </p:pic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7956376" y="332656"/>
          <a:ext cx="724800" cy="982780"/>
        </p:xfrm>
        <a:graphic>
          <a:graphicData uri="http://schemas.openxmlformats.org/presentationml/2006/ole">
            <p:oleObj spid="_x0000_s75785" name="Формула" r:id="rId8" imgW="114120" imgH="177480" progId="Equation.3">
              <p:embed/>
            </p:oleObj>
          </a:graphicData>
        </a:graphic>
      </p:graphicFrame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5793" name="Object 7"/>
          <p:cNvGraphicFramePr>
            <a:graphicFrameLocks noChangeAspect="1"/>
          </p:cNvGraphicFramePr>
          <p:nvPr/>
        </p:nvGraphicFramePr>
        <p:xfrm>
          <a:off x="6660232" y="4797152"/>
          <a:ext cx="1584176" cy="1152128"/>
        </p:xfrm>
        <a:graphic>
          <a:graphicData uri="http://schemas.openxmlformats.org/presentationml/2006/ole">
            <p:oleObj spid="_x0000_s75793" name="Формула" r:id="rId9" imgW="457200" imgH="393480" progId="Equation.3">
              <p:embed/>
            </p:oleObj>
          </a:graphicData>
        </a:graphic>
      </p:graphicFrame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94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1844824"/>
            <a:ext cx="214883" cy="931160"/>
          </a:xfrm>
          <a:prstGeom prst="rect">
            <a:avLst/>
          </a:prstGeom>
          <a:noFill/>
        </p:spPr>
      </p:pic>
      <p:sp>
        <p:nvSpPr>
          <p:cNvPr id="7579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96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6648" y="1844824"/>
            <a:ext cx="658388" cy="972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Конфеты разложили в три коробки.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первой коробке       кг., во второй на       кг.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больше., чем в первой.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 конфет в третьей коробке, если в трех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коробках 1кг.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User\Desktop\Sweet-Ham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861048"/>
            <a:ext cx="3888432" cy="2508870"/>
          </a:xfrm>
          <a:prstGeom prst="rect">
            <a:avLst/>
          </a:prstGeom>
          <a:noFill/>
        </p:spPr>
      </p:pic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3347864" y="1988840"/>
          <a:ext cx="344487" cy="892175"/>
        </p:xfrm>
        <a:graphic>
          <a:graphicData uri="http://schemas.openxmlformats.org/presentationml/2006/ole">
            <p:oleObj spid="_x0000_s83971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6372200" y="1988840"/>
          <a:ext cx="360362" cy="928687"/>
        </p:xfrm>
        <a:graphic>
          <a:graphicData uri="http://schemas.openxmlformats.org/presentationml/2006/ole">
            <p:oleObj spid="_x0000_s83972" name="Формула" r:id="rId5" imgW="152280" imgH="393480" progId="Equation.3">
              <p:embed/>
            </p:oleObj>
          </a:graphicData>
        </a:graphic>
      </p:graphicFrame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</TotalTime>
  <Words>215</Words>
  <Application>Microsoft Office PowerPoint</Application>
  <PresentationFormat>Экран (4:3)</PresentationFormat>
  <Paragraphs>77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  Урок открытие нового знания  Церетели Н.К.    </vt:lpstr>
      <vt:lpstr>Слайд 2</vt:lpstr>
      <vt:lpstr>Слайд 3</vt:lpstr>
      <vt:lpstr>Слайд 4</vt:lpstr>
      <vt:lpstr> </vt:lpstr>
      <vt:lpstr>Новое знание</vt:lpstr>
      <vt:lpstr> Алгоритм сложения и вычитания дробей с разными знаменателями </vt:lpstr>
      <vt:lpstr>Закрепление нового знания</vt:lpstr>
      <vt:lpstr>Решите задачу</vt:lpstr>
      <vt:lpstr>Рефлексия</vt:lpstr>
      <vt:lpstr>Домашнее задание</vt:lpstr>
      <vt:lpstr>Слайд 12</vt:lpstr>
      <vt:lpstr>Слайд 13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Неля</cp:lastModifiedBy>
  <cp:revision>109</cp:revision>
  <dcterms:created xsi:type="dcterms:W3CDTF">2013-10-05T16:14:29Z</dcterms:created>
  <dcterms:modified xsi:type="dcterms:W3CDTF">2014-10-21T05:48:55Z</dcterms:modified>
</cp:coreProperties>
</file>