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56" r:id="rId3"/>
    <p:sldId id="266" r:id="rId4"/>
    <p:sldId id="267" r:id="rId5"/>
    <p:sldId id="257" r:id="rId6"/>
    <p:sldId id="258" r:id="rId7"/>
    <p:sldId id="260" r:id="rId8"/>
    <p:sldId id="261" r:id="rId9"/>
    <p:sldId id="262" r:id="rId10"/>
    <p:sldId id="263" r:id="rId11"/>
    <p:sldId id="269" r:id="rId12"/>
    <p:sldId id="270" r:id="rId13"/>
    <p:sldId id="27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8A7CC-EDBB-4FEB-9DD4-6508A7D9B12B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576072-516C-4397-B66F-D50A9DD7F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88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b="1" dirty="0" smtClean="0"/>
              <a:t>   Благоухает и манит, </a:t>
            </a:r>
            <a:br>
              <a:rPr lang="ru-RU" sz="14400" b="1" dirty="0" smtClean="0"/>
            </a:br>
            <a:r>
              <a:rPr lang="ru-RU" sz="14400" b="1" dirty="0" smtClean="0"/>
              <a:t>Цветами нежными дарит, </a:t>
            </a:r>
            <a:br>
              <a:rPr lang="ru-RU" sz="14400" b="1" dirty="0" smtClean="0"/>
            </a:br>
            <a:r>
              <a:rPr lang="ru-RU" sz="14400" b="1" dirty="0" smtClean="0"/>
              <a:t>Протянешь руку за плетень - </a:t>
            </a:r>
            <a:br>
              <a:rPr lang="ru-RU" sz="14400" b="1" dirty="0" smtClean="0"/>
            </a:br>
            <a:r>
              <a:rPr lang="ru-RU" sz="14400" b="1" dirty="0" smtClean="0"/>
              <a:t>И в ней окажется </a:t>
            </a:r>
            <a:r>
              <a:rPr lang="ru-RU" sz="14400" dirty="0" smtClean="0"/>
              <a:t>… </a:t>
            </a:r>
          </a:p>
          <a:p>
            <a:endParaRPr lang="ru-RU" sz="144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8960"/>
            <a:ext cx="4249266" cy="31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Загрузки\Сирень цветет_files\img20100511172146_5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608512" cy="3640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D:\Загрузки\Сирень цветет_files\img20100511215757_3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312381" cy="3708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Карандашом нарисовать контур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Сиреневый: белый, </a:t>
            </a:r>
            <a:r>
              <a:rPr lang="ru-RU" dirty="0" err="1" smtClean="0"/>
              <a:t>синий,красный</a:t>
            </a:r>
            <a:endParaRPr lang="ru-RU" dirty="0"/>
          </a:p>
        </p:txBody>
      </p:sp>
      <p:pic>
        <p:nvPicPr>
          <p:cNvPr id="1026" name="Picture 2" descr="F:\Рисование\IMG_08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941" b="3922"/>
          <a:stretch>
            <a:fillRect/>
          </a:stretch>
        </p:blipFill>
        <p:spPr bwMode="auto">
          <a:xfrm rot="5400000">
            <a:off x="-97499" y="1927854"/>
            <a:ext cx="4946509" cy="3672408"/>
          </a:xfrm>
          <a:prstGeom prst="rect">
            <a:avLst/>
          </a:prstGeom>
          <a:noFill/>
        </p:spPr>
      </p:pic>
      <p:pic>
        <p:nvPicPr>
          <p:cNvPr id="1027" name="Picture 3" descr="F:\Рисование\IMG_08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исование\IMG_0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91000" cy="3143250"/>
          </a:xfrm>
          <a:prstGeom prst="rect">
            <a:avLst/>
          </a:prstGeom>
          <a:noFill/>
        </p:spPr>
      </p:pic>
      <p:pic>
        <p:nvPicPr>
          <p:cNvPr id="2051" name="Picture 3" descr="F:\Рисование\IMG_0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631" r="4133"/>
          <a:stretch>
            <a:fillRect/>
          </a:stretch>
        </p:blipFill>
        <p:spPr bwMode="auto">
          <a:xfrm>
            <a:off x="4800600" y="332656"/>
            <a:ext cx="4163888" cy="3041526"/>
          </a:xfrm>
          <a:prstGeom prst="rect">
            <a:avLst/>
          </a:prstGeom>
          <a:noFill/>
        </p:spPr>
      </p:pic>
      <p:pic>
        <p:nvPicPr>
          <p:cNvPr id="2052" name="Picture 4" descr="F:\Рисование\IMG_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128459" cy="3096344"/>
          </a:xfrm>
          <a:prstGeom prst="rect">
            <a:avLst/>
          </a:prstGeom>
          <a:noFill/>
        </p:spPr>
      </p:pic>
      <p:pic>
        <p:nvPicPr>
          <p:cNvPr id="2053" name="Picture 5" descr="F:\Рисование\IMG_0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исование\IMG_0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04456" cy="3078342"/>
          </a:xfrm>
          <a:prstGeom prst="rect">
            <a:avLst/>
          </a:prstGeom>
          <a:noFill/>
        </p:spPr>
      </p:pic>
      <p:pic>
        <p:nvPicPr>
          <p:cNvPr id="3075" name="Picture 3" descr="F:\Рисование\IMG_0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4091880" cy="3068910"/>
          </a:xfrm>
          <a:prstGeom prst="rect">
            <a:avLst/>
          </a:prstGeom>
          <a:noFill/>
        </p:spPr>
      </p:pic>
      <p:pic>
        <p:nvPicPr>
          <p:cNvPr id="3076" name="Picture 4" descr="F:\Рисование\IMG_0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960440" cy="2970330"/>
          </a:xfrm>
          <a:prstGeom prst="rect">
            <a:avLst/>
          </a:prstGeom>
          <a:noFill/>
        </p:spPr>
      </p:pic>
      <p:pic>
        <p:nvPicPr>
          <p:cNvPr id="3077" name="Picture 5" descr="F:\Рисование\IMG_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7456" y="1124744"/>
            <a:ext cx="4896544" cy="48965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Сколько белых и темно-лиловых</a:t>
            </a:r>
          </a:p>
          <a:p>
            <a:endParaRPr lang="ru-RU" b="1" dirty="0" smtClean="0"/>
          </a:p>
          <a:p>
            <a:r>
              <a:rPr lang="ru-RU" b="1" dirty="0" smtClean="0"/>
              <a:t>Вдоль ограды кустов разрослось!</a:t>
            </a:r>
          </a:p>
          <a:p>
            <a:endParaRPr lang="ru-RU" b="1" dirty="0" smtClean="0"/>
          </a:p>
          <a:p>
            <a:r>
              <a:rPr lang="ru-RU" b="1" dirty="0" smtClean="0"/>
              <a:t>Ветку тронешь — дождем лепестковым</a:t>
            </a:r>
          </a:p>
          <a:p>
            <a:endParaRPr lang="ru-RU" b="1" dirty="0" smtClean="0"/>
          </a:p>
          <a:p>
            <a:r>
              <a:rPr lang="ru-RU" b="1" dirty="0" smtClean="0"/>
              <a:t>Осыпается мокрая гроздь,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легкой капельке, свежей и чистой,</a:t>
            </a:r>
          </a:p>
          <a:p>
            <a:endParaRPr lang="ru-RU" b="1" dirty="0" smtClean="0"/>
          </a:p>
          <a:p>
            <a:r>
              <a:rPr lang="ru-RU" b="1" dirty="0" smtClean="0"/>
              <a:t>Отразился сверкающий день,</a:t>
            </a:r>
          </a:p>
          <a:p>
            <a:endParaRPr lang="ru-RU" b="1" dirty="0" smtClean="0"/>
          </a:p>
          <a:p>
            <a:r>
              <a:rPr lang="ru-RU" b="1" dirty="0" smtClean="0"/>
              <a:t>И в саду каждой веткой росистой</a:t>
            </a:r>
          </a:p>
          <a:p>
            <a:endParaRPr lang="ru-RU" b="1" dirty="0" smtClean="0"/>
          </a:p>
          <a:p>
            <a:r>
              <a:rPr lang="ru-RU" b="1" dirty="0" smtClean="0"/>
              <a:t>Торжествующе пахнет сирень.</a:t>
            </a:r>
          </a:p>
          <a:p>
            <a:endParaRPr lang="ru-RU" dirty="0"/>
          </a:p>
        </p:txBody>
      </p:sp>
      <p:pic>
        <p:nvPicPr>
          <p:cNvPr id="8195" name="Picture 3" descr="D:\Загрузки\Сирень цветет_files\img20100511220114_6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248472" cy="5245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365104"/>
            <a:ext cx="7776864" cy="122237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Цветёт сирень…</a:t>
            </a:r>
            <a:endParaRPr lang="ru-RU" sz="7200" b="1" dirty="0"/>
          </a:p>
        </p:txBody>
      </p:sp>
      <p:pic>
        <p:nvPicPr>
          <p:cNvPr id="5" name="Picture 2" descr="D:\Загрузки\Сирень цветет_files\img20100511170838_6533.jpg"/>
          <p:cNvPicPr>
            <a:picLocks noChangeAspect="1" noChangeArrowheads="1"/>
          </p:cNvPicPr>
          <p:nvPr/>
        </p:nvPicPr>
        <p:blipFill>
          <a:blip r:embed="rId2" cstate="print"/>
          <a:srcRect t="1620" b="6058"/>
          <a:stretch>
            <a:fillRect/>
          </a:stretch>
        </p:blipFill>
        <p:spPr bwMode="auto">
          <a:xfrm>
            <a:off x="2195736" y="260648"/>
            <a:ext cx="453650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Легенда о сирени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Если верить древнегреческой легенде, то молодой Пан - бог лесов и лугов, повстречал  прекрасную речную нимфу </a:t>
            </a:r>
            <a:r>
              <a:rPr lang="ru-RU" dirty="0" err="1" smtClean="0"/>
              <a:t>Сирингу</a:t>
            </a:r>
            <a:r>
              <a:rPr lang="ru-RU" dirty="0" smtClean="0"/>
              <a:t> - нежную </a:t>
            </a:r>
            <a:br>
              <a:rPr lang="ru-RU" dirty="0" smtClean="0"/>
            </a:br>
            <a:r>
              <a:rPr lang="ru-RU" dirty="0" smtClean="0"/>
              <a:t>вестницу утренней зари и  залюбовался ее нежной грацией и красотой. </a:t>
            </a:r>
          </a:p>
          <a:p>
            <a:pPr>
              <a:buNone/>
            </a:pPr>
            <a:r>
              <a:rPr lang="ru-RU" dirty="0" smtClean="0"/>
              <a:t>Решил Пан заговорить с </a:t>
            </a:r>
            <a:r>
              <a:rPr lang="ru-RU" dirty="0" err="1" smtClean="0"/>
              <a:t>Сирингой</a:t>
            </a:r>
            <a:r>
              <a:rPr lang="ru-RU" dirty="0" smtClean="0"/>
              <a:t>, но та </a:t>
            </a:r>
            <a:br>
              <a:rPr lang="ru-RU" dirty="0" smtClean="0"/>
            </a:br>
            <a:r>
              <a:rPr lang="ru-RU" dirty="0" smtClean="0"/>
              <a:t>испугалась и убежала. Пан побежал следом, желая ее успокоить, но нимфа неожиданно превратилась в благоухающий куст с нежными лиловыми цветами.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имя </a:t>
            </a:r>
            <a:r>
              <a:rPr lang="ru-RU" dirty="0" err="1" smtClean="0"/>
              <a:t>Сиринги</a:t>
            </a:r>
            <a:r>
              <a:rPr lang="ru-RU" dirty="0" smtClean="0"/>
              <a:t> и дало название дереву - сирень.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84784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Девушки использовали сирень для гаданий: считалось, что если найдешь </a:t>
            </a:r>
            <a:br>
              <a:rPr lang="ru-RU" sz="2800" dirty="0" smtClean="0"/>
            </a:br>
            <a:r>
              <a:rPr lang="ru-RU" sz="2800" dirty="0" err="1" smtClean="0"/>
              <a:t>пятилепестковый</a:t>
            </a:r>
            <a:r>
              <a:rPr lang="ru-RU" sz="2800" dirty="0" smtClean="0"/>
              <a:t> цветок сирени, значит, будешь счастливой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296326" cy="323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7893496"/>
            <a:ext cx="5275312" cy="38910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Сирень цветет_files\img20100217223921_5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08563" cy="5168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Загрузки\Сирень цветет_files\img20100217224706_5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032448" cy="5104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агрузки\Сирень цветет_files\img20100217223454_3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890120" cy="2934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Загрузки\Сирень цветет_files\img20100220225235_6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464496" cy="3415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:\Загрузки\Сирень цветет_files\img20100417211435_1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427984" cy="3199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D:\Загрузки\Сирень цветет_files\img20100417210709_31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648928" cy="3591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Загрузки\Сирень цветет_files\img20100511170413_1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4478"/>
            <a:ext cx="4392488" cy="2942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D:\Загрузки\Сирень цветет_files\img20100511171951_8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248472" cy="330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Загрузки\Сирень цветет_files\img20100511170742_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339208" cy="5181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D:\Загрузки\Сирень цветет_files\img20100511215248_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825179" cy="5117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70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   </vt:lpstr>
      <vt:lpstr>Цветёт сирень…</vt:lpstr>
      <vt:lpstr>Легенда о сирени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Цветёт сирень…</dc:title>
  <dc:creator>Галина</dc:creator>
  <cp:lastModifiedBy>Галина</cp:lastModifiedBy>
  <cp:revision>18</cp:revision>
  <dcterms:created xsi:type="dcterms:W3CDTF">2011-05-14T08:21:32Z</dcterms:created>
  <dcterms:modified xsi:type="dcterms:W3CDTF">2011-05-23T04:35:37Z</dcterms:modified>
</cp:coreProperties>
</file>