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8" r:id="rId10"/>
    <p:sldId id="270" r:id="rId11"/>
    <p:sldId id="269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9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Sylfaen" pitchFamily="18" charset="0"/>
                <a:cs typeface="Times New Roman" pitchFamily="18" charset="0"/>
              </a:defRPr>
            </a:pPr>
            <a:r>
              <a:rPr lang="ru-RU" sz="2400">
                <a:solidFill>
                  <a:srgbClr val="C00000"/>
                </a:solidFill>
                <a:latin typeface="Sylfaen" pitchFamily="18" charset="0"/>
                <a:cs typeface="Times New Roman" pitchFamily="18" charset="0"/>
              </a:rPr>
              <a:t>Сколько времени вы в сутки слушаете музыку через наушники?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времени вы с сутки вы слушаете музыку через наушники?</c:v>
                </c:pt>
              </c:strCache>
            </c:strRef>
          </c:tx>
          <c:dLbls>
            <c:dLbl>
              <c:idx val="3"/>
              <c:layout>
                <c:manualLayout>
                  <c:x val="1.7699766695829691E-2"/>
                  <c:y val="6.987439070116237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менее 1 часа</c:v>
                </c:pt>
                <c:pt idx="1">
                  <c:v>1-2 часа</c:v>
                </c:pt>
                <c:pt idx="2">
                  <c:v>2-3 часа</c:v>
                </c:pt>
                <c:pt idx="3">
                  <c:v>более 6 часов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0.13</c:v>
                </c:pt>
                <c:pt idx="1">
                  <c:v>0.34000000000000008</c:v>
                </c:pt>
                <c:pt idx="2">
                  <c:v>0.51</c:v>
                </c:pt>
                <c:pt idx="3">
                  <c:v>2.0000000000000007E-2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4958880139982509"/>
          <c:y val="0.1678626819374851"/>
          <c:w val="0.17541119860017498"/>
          <c:h val="0.58909548238288401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6832583427071615"/>
          <c:y val="4.1095890410958902E-2"/>
        </c:manualLayout>
      </c:layout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Знания о вреде наушников на слух 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/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2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'Лист1'!$A$2:$A$5</c:f>
              <c:strCache>
                <c:ptCount val="4"/>
                <c:pt idx="0">
                  <c:v>Оценивают на "1"</c:v>
                </c:pt>
                <c:pt idx="1">
                  <c:v>Оценивают на "2"</c:v>
                </c:pt>
                <c:pt idx="2">
                  <c:v>Оценивают на "3"</c:v>
                </c:pt>
                <c:pt idx="3">
                  <c:v>Оценивают на "4"</c:v>
                </c:pt>
              </c:strCache>
            </c:strRef>
          </c:cat>
          <c:val>
            <c:numRef>
              <c:f>'Лист1'!$B$2:$B$5</c:f>
              <c:numCache>
                <c:formatCode>0%</c:formatCode>
                <c:ptCount val="4"/>
                <c:pt idx="0">
                  <c:v>0.11</c:v>
                </c:pt>
                <c:pt idx="1">
                  <c:v>0.18000000000000005</c:v>
                </c:pt>
                <c:pt idx="2">
                  <c:v>0.69000000000000017</c:v>
                </c:pt>
                <c:pt idx="3">
                  <c:v>2.0000000000000007E-2</c:v>
                </c:pt>
              </c:numCache>
            </c:numRef>
          </c:val>
        </c:ser>
        <c:dLbls>
          <c:showVal val="1"/>
        </c:dLbls>
        <c:shape val="cylinder"/>
        <c:axId val="62245504"/>
        <c:axId val="62810368"/>
        <c:axId val="0"/>
      </c:bar3DChart>
      <c:catAx>
        <c:axId val="62245504"/>
        <c:scaling>
          <c:orientation val="minMax"/>
        </c:scaling>
        <c:delete val="1"/>
        <c:axPos val="b"/>
        <c:majorTickMark val="none"/>
        <c:tickLblPos val="none"/>
        <c:crossAx val="62810368"/>
        <c:crosses val="autoZero"/>
        <c:auto val="1"/>
        <c:lblAlgn val="ctr"/>
        <c:lblOffset val="100"/>
      </c:catAx>
      <c:valAx>
        <c:axId val="6281036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62245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0403543307086605E-2"/>
          <c:y val="0.15039963326501996"/>
          <c:w val="0.29520481814773153"/>
          <c:h val="0.38141121058497823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Влияние наушников на слух подростков.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633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2600" dirty="0" smtClean="0"/>
              <a:t>                                                                                             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r>
              <a:rPr lang="ru-RU" sz="2600" dirty="0" smtClean="0">
                <a:solidFill>
                  <a:srgbClr val="7030A0"/>
                </a:solidFill>
              </a:rPr>
              <a:t>                                                                                             </a:t>
            </a:r>
            <a:r>
              <a:rPr lang="ru-RU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Кокнаев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Никита, 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8-а класс. 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Руководитель: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учитель английского языка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Медведкова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Юлия Сергеевна</a:t>
            </a:r>
          </a:p>
          <a:p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04800" y="457200"/>
          <a:ext cx="8534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Допустимое время нахождения в наушниках: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Уровень громкости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Supra-aural     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Earbud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Isolator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15-30дБ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неограниченно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неограниченно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30-50дБ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- 20ч. 6ч. 3-4ч.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50-80дБ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- 4ч. 2ч. 30 мин.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80-100дБ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- 50-60мин. 10мин. 5 мин.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Наиболее безопасны для слуха —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supra-aural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Наиболее вредны —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isolator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Пользователь\Desktop\на обрезь.jpg"/>
          <p:cNvPicPr/>
          <p:nvPr/>
        </p:nvPicPr>
        <p:blipFill>
          <a:blip r:embed="rId2" cstate="print"/>
          <a:srcRect l="44290"/>
          <a:stretch>
            <a:fillRect/>
          </a:stretch>
        </p:blipFill>
        <p:spPr bwMode="auto">
          <a:xfrm>
            <a:off x="990600" y="1143000"/>
            <a:ext cx="205740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Users\Пользователь\Desktop\2.jpg"/>
          <p:cNvPicPr/>
          <p:nvPr/>
        </p:nvPicPr>
        <p:blipFill>
          <a:blip r:embed="rId3" cstate="print"/>
          <a:srcRect l="10312" r="14401" b="3494"/>
          <a:stretch>
            <a:fillRect/>
          </a:stretch>
        </p:blipFill>
        <p:spPr bwMode="auto">
          <a:xfrm>
            <a:off x="1066800" y="3886200"/>
            <a:ext cx="19812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C:\Users\Пользователь\Desktop\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733800"/>
            <a:ext cx="26670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 descr="C:\Users\Пользователь\Desktop\b4b6d579322671fab4fe2e02f1985ae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371600"/>
            <a:ext cx="2343295" cy="1828800"/>
          </a:xfrm>
          <a:prstGeom prst="rect">
            <a:avLst/>
          </a:prstGeom>
          <a:ln w="88900" cap="sq" cmpd="thickThin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228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делать громко музыку в наушниках, пытаясь заглушить внешний шум, ведь уровень шума в метро достигает 105 дБ, а чуть-чуть прибавив громкости, можно получить опасный для здоровья уровень в 110 дБ;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пользоваться закрытыми наушниками, позволяющими не достигать опасной громкости;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давайте своим ушам отдыхать; послушайте тишину.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пользоваться наушниками для телефонов - гарнитурой на одно ухо. 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бросьте курить: курение вдвое повышает опасность снижения слуха после длительного шумового воздействия.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4572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 по использованию наушников: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33400"/>
            <a:ext cx="3984361" cy="5715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C:\Users\Пользователь\Desktop\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267200"/>
            <a:ext cx="26670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Хуже слышим - хуже мыслим!!!</a:t>
            </a:r>
          </a:p>
          <a:p>
            <a:endParaRPr lang="ru-RU" dirty="0"/>
          </a:p>
        </p:txBody>
      </p:sp>
      <p:pic>
        <p:nvPicPr>
          <p:cNvPr id="1026" name="Picture 2" descr="F:\конференция наушни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194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конференция наушники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6693606" cy="5465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выяснить вред и пользу приносимые наушниками  здоровью и жизни;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 исследовать максимально допустимый уровень звука в различных видах наушников;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выявить наиболее распространенные виды наушников, в том числе, которыми пользуются ученики   нашей   школы, и время нахождения в наушниках;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оценить наушники;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предложить рекомендации по их использованию.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1"/>
            <a:ext cx="83058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F:\конференция наушники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"/>
            <a:ext cx="6496050" cy="5425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конференция наушники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4191000" cy="2964180"/>
          </a:xfrm>
          <a:prstGeom prst="rect">
            <a:avLst/>
          </a:prstGeom>
          <a:noFill/>
        </p:spPr>
      </p:pic>
      <p:pic>
        <p:nvPicPr>
          <p:cNvPr id="5123" name="Picture 3" descr="F:\конференция наушники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429000"/>
            <a:ext cx="4038600" cy="2436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равнительная таблица громкости звуков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199"/>
            <a:ext cx="5867399" cy="47244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61573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Сравнительная таблица громкости звуков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6858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233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Влияние наушников на слух подростков.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наушников на слух подростков. </dc:title>
  <dc:creator>Пользователь</dc:creator>
  <cp:lastModifiedBy>Пользователь</cp:lastModifiedBy>
  <cp:revision>18</cp:revision>
  <dcterms:created xsi:type="dcterms:W3CDTF">2013-01-20T08:00:23Z</dcterms:created>
  <dcterms:modified xsi:type="dcterms:W3CDTF">2013-01-22T10:03:24Z</dcterms:modified>
</cp:coreProperties>
</file>