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interactiv\&#1056;&#1072;&#1073;&#1086;&#1095;&#1080;&#1081;%20&#1089;&#1090;&#1086;&#1083;\Klassniy_chas_Pravo_na_vibor__\&#1043;&#1080;&#1084;&#1085;%20&#1082;%20&#1040;&#1079;&#1080;&#1072;&#1076;&#1077;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interactiv\Мои документы\Загрузки\fcf6e28aa9c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         Тема урока: </a:t>
            </a:r>
            <a:b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                    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«Культура саков»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192882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          Класс</a:t>
            </a:r>
            <a:r>
              <a:rPr lang="ru-RU" sz="540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: </a:t>
            </a:r>
            <a:r>
              <a:rPr lang="ru-RU" sz="540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6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1" name="Picture 3" descr="C:\Documents and Settings\interactiv\Мои документы\Загрузки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71474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interactiv\Мои документы\Загрузки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97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0"/>
            <a:ext cx="8229600" cy="271462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Итог урока: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1. Закончите предложение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Сегодня я узнал…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б) 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Я хочу еще узнать…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в) 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Я знал, что …</a:t>
            </a:r>
            <a:b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2.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Оценивание.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interactiv\Мои документы\Загрузки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Домашнее задание </a:t>
            </a:r>
            <a:br>
              <a:rPr lang="ru-RU" sz="4800" dirty="0" smtClean="0"/>
            </a:br>
            <a:r>
              <a:rPr lang="ru-RU" sz="4800" dirty="0" smtClean="0"/>
              <a:t>§15, творческое задание.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interactiv\Мои документы\Загрузки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16"/>
            <a:ext cx="6758006" cy="30829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Урок окончен. 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Спасибо за сотрудничество!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1267" name="Picture 3" descr="C:\Documents and Settings\interactiv\Мои документы\Загрузки\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0"/>
            <a:ext cx="4214810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interactiv\Мои документы\Загрузки\fcf6e28aa9c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Задачи урока: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Образовательная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: 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разобрать тему, выделить основные аспекты развития культуры саков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Развивающая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развитие устной речи, критического и исторического мышления.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Воспитательная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воспитывать умение анализировать, делать выводы.</a:t>
            </a:r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5" name="Picture 3" descr="C:\Documents and Settings\interactiv\Мои документы\Загрузки\emblem1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4857760"/>
            <a:ext cx="1357290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interactiv\Мои документы\Загрузки\fcf6e28aa9c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465456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Психологический тренинг: «Приветствие» - поприветствуй всех не повторяя других.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8" name="Picture 4" descr="C:\Documents and Settings\interactiv\Мои документы\Загрузки\0_1c879_9ddf8976_X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0"/>
            <a:ext cx="3786182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interactiv\Мои документы\Загрузки\fcf6e28aa9c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07209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Закрепление пройденной темы: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1. Биатлон (работа у доски в парах)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2. Эстафета.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3. Полиглоты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4. Творческое задание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C:\Documents and Settings\interactiv\Мои документы\Загрузки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1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«Полиглоты»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214427"/>
          <a:ext cx="8286808" cy="5332070"/>
        </p:xfrm>
        <a:graphic>
          <a:graphicData uri="http://schemas.openxmlformats.org/drawingml/2006/table">
            <a:tbl>
              <a:tblPr/>
              <a:tblGrid>
                <a:gridCol w="4112483"/>
                <a:gridCol w="4174325"/>
              </a:tblGrid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.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Азиатские </a:t>
                      </a:r>
                      <a:r>
                        <a:rPr lang="kk-KZ" sz="18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скифы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17.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Құдіретті еркектер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     Великие </a:t>
                      </a:r>
                      <a:r>
                        <a:rPr lang="kk-KZ" sz="18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мужы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18.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Азиялық скифтер.</a:t>
                      </a:r>
                      <a:endParaRPr lang="ru-RU" sz="1800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.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Турыс </a:t>
                      </a:r>
                      <a:r>
                        <a:rPr lang="kk-KZ" sz="18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резвыми конями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19.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Даилар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4.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Массагеты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.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Сақ  хаумаварга. 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5.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Даи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21.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Жүйрік атты турлар.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6.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Саки </a:t>
                      </a:r>
                      <a:r>
                        <a:rPr lang="kk-KZ" sz="18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тигрохауды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22. 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Сақ парадараиа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     Саки </a:t>
                      </a:r>
                      <a:r>
                        <a:rPr lang="kk-KZ" sz="18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парадараиа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r>
                        <a:rPr lang="kk-KZ" sz="1800" baseline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Сақ тигрохаудтар.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    Саки </a:t>
                      </a:r>
                      <a:r>
                        <a:rPr lang="kk-KZ" sz="18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хаумаварга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24.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Массагеттер.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9.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Аргиппеи 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25.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Әскери демократия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Исседоны  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26.        </a:t>
                      </a:r>
                      <a:r>
                        <a:rPr lang="kk-KZ" sz="18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Исседондар</a:t>
                      </a:r>
                      <a:r>
                        <a:rPr lang="kk-KZ" sz="18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    Военная </a:t>
                      </a:r>
                      <a:r>
                        <a:rPr lang="kk-KZ" sz="18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демократия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27. 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Аргиппеилер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    Куиме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28.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Әскерлер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.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Царь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       Аң стилі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14.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Воины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30.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Күйме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6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</a:t>
                      </a:r>
                      <a:r>
                        <a:rPr lang="kk-KZ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Звериный </a:t>
                      </a:r>
                      <a:r>
                        <a:rPr lang="kk-KZ" sz="18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стиль   </a:t>
                      </a:r>
                      <a:endParaRPr lang="ru-RU" sz="18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31.        </a:t>
                      </a:r>
                      <a:r>
                        <a:rPr lang="kk-KZ" sz="18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Патша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16.</a:t>
                      </a:r>
                      <a:r>
                        <a:rPr lang="kk-KZ" sz="16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kk-KZ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16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Цитадель   </a:t>
                      </a:r>
                      <a:endParaRPr lang="ru-RU" sz="12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32.</a:t>
                      </a:r>
                      <a:r>
                        <a:rPr lang="kk-KZ" sz="1600" baseline="0" dirty="0" smtClean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kk-KZ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16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Цитадел</a:t>
                      </a:r>
                      <a:r>
                        <a:rPr lang="kk-KZ" sz="16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923928" y="1340768"/>
            <a:ext cx="720080" cy="360040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995936" y="1268760"/>
            <a:ext cx="648072" cy="360040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067944" y="2060848"/>
            <a:ext cx="1008112" cy="720080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031940" y="2456892"/>
            <a:ext cx="1296144" cy="1080120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843808" y="1988840"/>
            <a:ext cx="2160240" cy="648072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15816" y="2996952"/>
            <a:ext cx="2304256" cy="288032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771800" y="2996952"/>
            <a:ext cx="2232248" cy="288032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627784" y="2276872"/>
            <a:ext cx="2592288" cy="136815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555776" y="3933056"/>
            <a:ext cx="2592288" cy="72008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699792" y="4221088"/>
            <a:ext cx="1728192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203848" y="3933056"/>
            <a:ext cx="1800200" cy="6480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987824" y="4869160"/>
            <a:ext cx="2232248" cy="72008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987824" y="5301208"/>
            <a:ext cx="2232248" cy="57606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3059832" y="4941168"/>
            <a:ext cx="2016224" cy="50405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3059832" y="5229200"/>
            <a:ext cx="2016224" cy="6480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131840" y="6381328"/>
            <a:ext cx="194421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interactiv\Мои документы\Загрузки\1488634kbqvd6hqv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Физкульт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– ура!»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Гимн к Азиад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4282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9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Documents and Settings\interactiv\Мои документы\Загрузки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Представление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новой темы:</a:t>
            </a:r>
            <a:b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0" y="3962381"/>
          <a:ext cx="2357438" cy="2895619"/>
        </p:xfrm>
        <a:graphic>
          <a:graphicData uri="http://schemas.openxmlformats.org/presentationml/2006/ole">
            <p:oleObj spid="_x0000_s6147" name="Пакет" r:id="rId4" imgW="647640" imgH="485640" progId="Package">
              <p:embed/>
            </p:oleObj>
          </a:graphicData>
        </a:graphic>
      </p:graphicFrame>
      <p:pic>
        <p:nvPicPr>
          <p:cNvPr id="6149" name="Picture 5" descr="C:\Documents and Settings\interactiv\Мои документы\Загрузки\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1857364"/>
            <a:ext cx="4929189" cy="5000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interactiv\Мои документы\Загрузки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Работа с учебником: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1. Упражнение «Схема»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2. Словарная работа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interactiv\Мои документы\Загрузки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Закрепление новой темы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1. «Ориентация на местности»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2. «Слово я тебя знаю»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184</Words>
  <Application>Microsoft Office PowerPoint</Application>
  <PresentationFormat>Экран (4:3)</PresentationFormat>
  <Paragraphs>45</Paragraphs>
  <Slides>12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Пакет</vt:lpstr>
      <vt:lpstr>         Тема урока:                       «Культура саков»</vt:lpstr>
      <vt:lpstr>Задачи урока:  Образовательная:  разобрать тему, выделить основные аспекты развития культуры саков Развивающая: развитие устной речи, критического и исторического мышления. Воспитательная: воспитывать умение анализировать, делать выводы.</vt:lpstr>
      <vt:lpstr>Психологический тренинг: «Приветствие» - поприветствуй всех не повторяя других.</vt:lpstr>
      <vt:lpstr>Закрепление пройденной темы:  1. Биатлон (работа у доски в парах) 2. Эстафета.  3. Полиглоты 4. Творческое задание</vt:lpstr>
      <vt:lpstr>«Полиглоты»</vt:lpstr>
      <vt:lpstr>«Физкульт – ура!» </vt:lpstr>
      <vt:lpstr>Представление новой темы: </vt:lpstr>
      <vt:lpstr>Работа с учебником:   1. Упражнение «Схема» 2. Словарная работа </vt:lpstr>
      <vt:lpstr>Закрепление новой темы:  1. «Ориентация на местности» 2. «Слово я тебя знаю» </vt:lpstr>
      <vt:lpstr>Итог урока: 1. Закончите предложение а) Сегодня я узнал… б) Я хочу еще узнать… в) Я знал, что … 2. Оценивание. </vt:lpstr>
      <vt:lpstr>Домашнее задание  §15, творческое задание.</vt:lpstr>
      <vt:lpstr>Урок окончен.  Спасибо за сотрудничество!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«Культура сако</dc:title>
  <cp:lastModifiedBy>Admin</cp:lastModifiedBy>
  <cp:revision>150</cp:revision>
  <dcterms:modified xsi:type="dcterms:W3CDTF">2014-02-02T07:28:10Z</dcterms:modified>
</cp:coreProperties>
</file>