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71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E7C47E7-5067-4D25-B62A-8DDF7019F88E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2681CBE-7CA5-43DD-B4B1-904D9392B1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47E7-5067-4D25-B62A-8DDF7019F88E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1CBE-7CA5-43DD-B4B1-904D9392B1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47E7-5067-4D25-B62A-8DDF7019F88E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1CBE-7CA5-43DD-B4B1-904D9392B1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47E7-5067-4D25-B62A-8DDF7019F88E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1CBE-7CA5-43DD-B4B1-904D9392B1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47E7-5067-4D25-B62A-8DDF7019F88E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1CBE-7CA5-43DD-B4B1-904D9392B1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47E7-5067-4D25-B62A-8DDF7019F88E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1CBE-7CA5-43DD-B4B1-904D9392B1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47E7-5067-4D25-B62A-8DDF7019F88E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1CBE-7CA5-43DD-B4B1-904D9392B1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47E7-5067-4D25-B62A-8DDF7019F88E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1CBE-7CA5-43DD-B4B1-904D9392B1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47E7-5067-4D25-B62A-8DDF7019F88E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1CBE-7CA5-43DD-B4B1-904D9392B1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47E7-5067-4D25-B62A-8DDF7019F88E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1CBE-7CA5-43DD-B4B1-904D9392B1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C47E7-5067-4D25-B62A-8DDF7019F88E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1CBE-7CA5-43DD-B4B1-904D9392B1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E7C47E7-5067-4D25-B62A-8DDF7019F88E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2681CBE-7CA5-43DD-B4B1-904D9392B1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2564904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к НОД  </a:t>
            </a:r>
            <a:r>
              <a:rPr lang="ru-RU" dirty="0"/>
              <a:t>по познавательному развитию</a:t>
            </a:r>
            <a:br>
              <a:rPr lang="ru-RU" dirty="0"/>
            </a:br>
            <a:r>
              <a:rPr lang="ru-RU" dirty="0"/>
              <a:t>«История русского костюма»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293096"/>
            <a:ext cx="3960441" cy="1440160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Продуктивная деятельность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(рисование)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Тема: «Составь оберег»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МКДОУ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Лидогинский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детский  сад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Воспитатель; Минина И.В</a:t>
            </a:r>
            <a:r>
              <a:rPr lang="ru-RU" sz="2900" dirty="0" smtClean="0"/>
              <a:t>.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89229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/>
              <a:t>Цель:</a:t>
            </a:r>
            <a:r>
              <a:rPr lang="ru-RU" dirty="0"/>
              <a:t> Приобщать дошкольников к истории национальной культуры посредством проектной, поисково-исследовательской деятельности.</a:t>
            </a:r>
          </a:p>
          <a:p>
            <a:r>
              <a:rPr lang="ru-RU" b="1" u="sng" dirty="0"/>
              <a:t>Задачи:</a:t>
            </a:r>
            <a:endParaRPr lang="ru-RU" dirty="0"/>
          </a:p>
          <a:p>
            <a:pPr lvl="0"/>
            <a:r>
              <a:rPr lang="ru-RU" dirty="0"/>
              <a:t>Продолжать знакомить с историей русского национального костюма, с особенностями его внешнего вида;</a:t>
            </a:r>
          </a:p>
          <a:p>
            <a:pPr lvl="0"/>
            <a:r>
              <a:rPr lang="ru-RU" dirty="0"/>
              <a:t>Учить детей с помощью красок создавать свои образы, уметь подбирать цвета; </a:t>
            </a:r>
          </a:p>
          <a:p>
            <a:pPr lvl="0"/>
            <a:r>
              <a:rPr lang="ru-RU" dirty="0"/>
              <a:t>Способствовать развитию речи;</a:t>
            </a:r>
          </a:p>
          <a:p>
            <a:pPr lvl="0"/>
            <a:r>
              <a:rPr lang="ru-RU" dirty="0"/>
              <a:t>Воспитывать интерес и уважение к русской литературе.</a:t>
            </a:r>
          </a:p>
        </p:txBody>
      </p:sp>
    </p:spTree>
    <p:extLst>
      <p:ext uri="{BB962C8B-B14F-4D97-AF65-F5344CB8AC3E}">
        <p14:creationId xmlns:p14="http://schemas.microsoft.com/office/powerpoint/2010/main" val="403920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456674" cy="129614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Знаете </a:t>
            </a:r>
            <a:r>
              <a:rPr lang="ru-RU" sz="3200" dirty="0"/>
              <a:t>ли вы что рубашки, как мужские, так и женские, украшали вышивкой?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x032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06" y="3429000"/>
            <a:ext cx="2794521" cy="279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x017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615" y="1747407"/>
            <a:ext cx="2852738" cy="285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z2275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268760"/>
            <a:ext cx="2958331" cy="295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651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224136"/>
          </a:xfrm>
        </p:spPr>
        <p:txBody>
          <a:bodyPr>
            <a:noAutofit/>
          </a:bodyPr>
          <a:lstStyle/>
          <a:p>
            <a:r>
              <a:rPr lang="ru-RU" sz="2800" dirty="0"/>
              <a:t>Узор в виде орнамента, т.е. ритмично повторяющегося рисунка, «клали» на ворот, рукава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w1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2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imgprevi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01008"/>
            <a:ext cx="346345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428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36904" cy="5040560"/>
          </a:xfrm>
        </p:spPr>
        <p:txBody>
          <a:bodyPr>
            <a:normAutofit fontScale="90000"/>
          </a:bodyPr>
          <a:lstStyle/>
          <a:p>
            <a:r>
              <a:rPr lang="ru-RU" dirty="0"/>
              <a:t> Каждый знак обозначал свой символ:</a:t>
            </a:r>
            <a:br>
              <a:rPr lang="ru-RU" dirty="0"/>
            </a:br>
            <a:r>
              <a:rPr lang="ru-RU" sz="3600" dirty="0">
                <a:solidFill>
                  <a:srgbClr val="00B0F0"/>
                </a:solidFill>
              </a:rPr>
              <a:t>волнистые линии означали - символ воды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>
                <a:solidFill>
                  <a:srgbClr val="FF0000"/>
                </a:solidFill>
              </a:rPr>
              <a:t>красные круги - символ солнца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>
                <a:solidFill>
                  <a:srgbClr val="FF0000"/>
                </a:solidFill>
              </a:rPr>
              <a:t>крест - это тоже символ солнца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>
                <a:solidFill>
                  <a:schemeClr val="bg2">
                    <a:lumMod val="50000"/>
                  </a:schemeClr>
                </a:solidFill>
              </a:rPr>
              <a:t>ромб - символ земли, плодородия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>
                <a:solidFill>
                  <a:srgbClr val="FFC000"/>
                </a:solidFill>
              </a:rPr>
              <a:t>цветы – символ богатства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26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2448272"/>
          </a:xfrm>
        </p:spPr>
        <p:txBody>
          <a:bodyPr>
            <a:normAutofit fontScale="90000"/>
          </a:bodyPr>
          <a:lstStyle/>
          <a:p>
            <a:r>
              <a:rPr lang="ru-RU" dirty="0"/>
              <a:t>- Даже цвета имели своё значение: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7346008" cy="3493008"/>
          </a:xfrm>
        </p:spPr>
        <p:txBody>
          <a:bodyPr>
            <a:noAutofit/>
          </a:bodyPr>
          <a:lstStyle/>
          <a:p>
            <a:r>
              <a:rPr lang="ru-RU" sz="3800" dirty="0">
                <a:solidFill>
                  <a:srgbClr val="FF0000"/>
                </a:solidFill>
              </a:rPr>
              <a:t>Красный </a:t>
            </a:r>
            <a:r>
              <a:rPr lang="ru-RU" sz="3800" dirty="0"/>
              <a:t>– благополучие</a:t>
            </a:r>
            <a:br>
              <a:rPr lang="ru-RU" sz="3800" dirty="0"/>
            </a:br>
            <a:r>
              <a:rPr lang="ru-RU" sz="3800" dirty="0">
                <a:solidFill>
                  <a:srgbClr val="FFFF00"/>
                </a:solidFill>
              </a:rPr>
              <a:t>Жёлтый</a:t>
            </a:r>
            <a:r>
              <a:rPr lang="ru-RU" sz="3800" dirty="0"/>
              <a:t> – тепло и ласка</a:t>
            </a:r>
            <a:br>
              <a:rPr lang="ru-RU" sz="3800" dirty="0"/>
            </a:br>
            <a:r>
              <a:rPr lang="ru-RU" sz="3800" dirty="0">
                <a:solidFill>
                  <a:srgbClr val="0070C0"/>
                </a:solidFill>
              </a:rPr>
              <a:t>Синий</a:t>
            </a:r>
            <a:r>
              <a:rPr lang="ru-RU" sz="3800" dirty="0"/>
              <a:t> – радость</a:t>
            </a:r>
            <a:br>
              <a:rPr lang="ru-RU" sz="3800" dirty="0"/>
            </a:br>
            <a:r>
              <a:rPr lang="ru-RU" sz="3800" b="1" dirty="0"/>
              <a:t>Чёрный</a:t>
            </a:r>
            <a:r>
              <a:rPr lang="ru-RU" sz="3800" dirty="0"/>
              <a:t> – богатство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17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</TotalTime>
  <Words>61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Презентация к НОД  по познавательному развитию «История русского костюма»</vt:lpstr>
      <vt:lpstr>Презентация PowerPoint</vt:lpstr>
      <vt:lpstr>Знаете ли вы что рубашки, как мужские, так и женские, украшали вышивкой?</vt:lpstr>
      <vt:lpstr>Узор в виде орнамента, т.е. ритмично повторяющегося рисунка, «клали» на ворот, рукава </vt:lpstr>
      <vt:lpstr> Каждый знак обозначал свой символ: волнистые линии означали - символ воды красные круги - символ солнца крест - это тоже символ солнца ромб - символ земли, плодородия цветы – символ богатства </vt:lpstr>
      <vt:lpstr>- Даже цвета имели своё значение:  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НОД  по познавательному развитию «История русского костюма»</dc:title>
  <dc:creator>Ирина</dc:creator>
  <cp:lastModifiedBy>admin</cp:lastModifiedBy>
  <cp:revision>10</cp:revision>
  <dcterms:created xsi:type="dcterms:W3CDTF">2002-01-02T12:08:45Z</dcterms:created>
  <dcterms:modified xsi:type="dcterms:W3CDTF">2014-09-15T10:53:20Z</dcterms:modified>
</cp:coreProperties>
</file>