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61" r:id="rId3"/>
    <p:sldId id="257" r:id="rId4"/>
    <p:sldId id="258" r:id="rId5"/>
    <p:sldId id="259" r:id="rId6"/>
    <p:sldId id="275" r:id="rId7"/>
    <p:sldId id="276" r:id="rId8"/>
    <p:sldId id="260" r:id="rId9"/>
    <p:sldId id="274" r:id="rId10"/>
    <p:sldId id="262" r:id="rId11"/>
    <p:sldId id="281" r:id="rId12"/>
    <p:sldId id="263" r:id="rId13"/>
    <p:sldId id="264" r:id="rId14"/>
    <p:sldId id="265" r:id="rId15"/>
    <p:sldId id="266" r:id="rId16"/>
    <p:sldId id="267" r:id="rId17"/>
    <p:sldId id="268" r:id="rId18"/>
    <p:sldId id="277" r:id="rId19"/>
    <p:sldId id="269" r:id="rId20"/>
    <p:sldId id="270" r:id="rId21"/>
    <p:sldId id="271" r:id="rId22"/>
    <p:sldId id="272" r:id="rId23"/>
    <p:sldId id="273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2698B-AF9E-43DA-B471-DD2C66B51E6D}" type="doc">
      <dgm:prSet loTypeId="urn:microsoft.com/office/officeart/2005/8/layout/radial5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BE669E0-76A3-4A9D-A77D-864CEBED0D34}">
      <dgm:prSet phldrT="[Текст]"/>
      <dgm:spPr>
        <a:xfrm>
          <a:off x="2270025" y="1750613"/>
          <a:ext cx="1105112" cy="110511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Формы работы с детьми</a:t>
          </a:r>
        </a:p>
      </dgm:t>
    </dgm:pt>
    <dgm:pt modelId="{FFB2D52E-B020-4ABA-8FD1-3ACBF3F99244}" type="parTrans" cxnId="{F04CB482-A728-4C8B-B86A-CC0FF1694CC2}">
      <dgm:prSet/>
      <dgm:spPr/>
      <dgm:t>
        <a:bodyPr/>
        <a:lstStyle/>
        <a:p>
          <a:endParaRPr lang="ru-RU"/>
        </a:p>
      </dgm:t>
    </dgm:pt>
    <dgm:pt modelId="{FC941EAE-2ED7-429A-A48D-CF1F8C3A4FE3}" type="sibTrans" cxnId="{F04CB482-A728-4C8B-B86A-CC0FF1694CC2}">
      <dgm:prSet/>
      <dgm:spPr/>
      <dgm:t>
        <a:bodyPr/>
        <a:lstStyle/>
        <a:p>
          <a:endParaRPr lang="ru-RU"/>
        </a:p>
      </dgm:t>
    </dgm:pt>
    <dgm:pt modelId="{552A9FEE-836B-497F-85D4-09BFA6B4F9E9}">
      <dgm:prSet phldrT="[Текст]" custT="1"/>
      <dgm:spPr>
        <a:xfrm>
          <a:off x="1729128" y="3701201"/>
          <a:ext cx="1805918" cy="108669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Декоративно-прикладное творчество</a:t>
          </a:r>
        </a:p>
      </dgm:t>
    </dgm:pt>
    <dgm:pt modelId="{FF1DF632-2AFD-4C2D-9E9D-AA97A465BA25}" type="parTrans" cxnId="{E4083296-CA2A-4091-9C70-23F48E3DF449}">
      <dgm:prSet/>
      <dgm:spPr>
        <a:xfrm rot="5736246">
          <a:off x="2502134" y="3059614"/>
          <a:ext cx="452163" cy="41053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874213F-0FA4-4FA8-BC84-E93946EC2C07}" type="sibTrans" cxnId="{E4083296-CA2A-4091-9C70-23F48E3DF449}">
      <dgm:prSet/>
      <dgm:spPr/>
      <dgm:t>
        <a:bodyPr/>
        <a:lstStyle/>
        <a:p>
          <a:endParaRPr lang="ru-RU"/>
        </a:p>
      </dgm:t>
    </dgm:pt>
    <dgm:pt modelId="{077047F3-931A-4CB7-9942-F0A82262ACAE}">
      <dgm:prSet phldrT="[Текст]" custT="1"/>
      <dgm:spPr>
        <a:xfrm>
          <a:off x="1997624" y="0"/>
          <a:ext cx="1850353" cy="108669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Тематические беседы </a:t>
          </a:r>
        </a:p>
      </dgm:t>
    </dgm:pt>
    <dgm:pt modelId="{D36E310F-0FEF-44BD-B4AC-514F7E370DE8}" type="parTrans" cxnId="{FA100EB0-51FC-4D2F-B50C-979A7F02DAB7}">
      <dgm:prSet/>
      <dgm:spPr>
        <a:xfrm rot="16395563">
          <a:off x="2695828" y="1223662"/>
          <a:ext cx="353081" cy="41053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5439CF2-9026-4AD5-B470-6C56D5FB7D3C}" type="sibTrans" cxnId="{FA100EB0-51FC-4D2F-B50C-979A7F02DAB7}">
      <dgm:prSet/>
      <dgm:spPr/>
      <dgm:t>
        <a:bodyPr/>
        <a:lstStyle/>
        <a:p>
          <a:endParaRPr lang="ru-RU"/>
        </a:p>
      </dgm:t>
    </dgm:pt>
    <dgm:pt modelId="{D79B5FEB-B135-4F58-A5D2-82D0B7C25809}">
      <dgm:prSet phldrT="[Текст]" custT="1"/>
      <dgm:spPr>
        <a:xfrm>
          <a:off x="3535250" y="3011754"/>
          <a:ext cx="1995406" cy="144981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Презентации с использованием мультимедийных средств</a:t>
          </a:r>
        </a:p>
      </dgm:t>
    </dgm:pt>
    <dgm:pt modelId="{B0502D58-3A93-4D7E-8E3B-C6A07FFE92CD}" type="parTrans" cxnId="{4509221C-3746-4CBE-B4DD-70A27424535A}">
      <dgm:prSet/>
      <dgm:spPr>
        <a:xfrm rot="2398019">
          <a:off x="3334253" y="2710286"/>
          <a:ext cx="437982" cy="41053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07D3E32-6855-475B-80C8-75B3C78554C5}" type="sibTrans" cxnId="{4509221C-3746-4CBE-B4DD-70A27424535A}">
      <dgm:prSet/>
      <dgm:spPr/>
      <dgm:t>
        <a:bodyPr/>
        <a:lstStyle/>
        <a:p>
          <a:endParaRPr lang="ru-RU"/>
        </a:p>
      </dgm:t>
    </dgm:pt>
    <dgm:pt modelId="{07A6C957-D69E-4206-958D-B95C812DE3AD}">
      <dgm:prSet phldrT="[Текст]" custT="1"/>
      <dgm:spPr>
        <a:xfrm>
          <a:off x="254001" y="384292"/>
          <a:ext cx="1867154" cy="116511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Праздники, досуги</a:t>
          </a:r>
        </a:p>
      </dgm:t>
    </dgm:pt>
    <dgm:pt modelId="{1EC8B868-5DC3-4EED-A1DF-828363C79267}" type="parTrans" cxnId="{A7BD1E73-625A-4DC9-8E5D-FA1A8954FDD1}">
      <dgm:prSet/>
      <dgm:spPr>
        <a:xfrm rot="13155588">
          <a:off x="1864775" y="1494276"/>
          <a:ext cx="438520" cy="41053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EB9C25F-C60C-467F-9185-308F1B2B7885}" type="sibTrans" cxnId="{A7BD1E73-625A-4DC9-8E5D-FA1A8954FDD1}">
      <dgm:prSet/>
      <dgm:spPr/>
      <dgm:t>
        <a:bodyPr/>
        <a:lstStyle/>
        <a:p>
          <a:endParaRPr lang="ru-RU"/>
        </a:p>
      </dgm:t>
    </dgm:pt>
    <dgm:pt modelId="{BE23C0BF-CA6A-4512-AE23-72B997D9DD02}">
      <dgm:prSet phldrT="[Текст]" custT="1"/>
      <dgm:spPr>
        <a:xfrm>
          <a:off x="3555144" y="496795"/>
          <a:ext cx="2236055" cy="127136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Чтение художественной литературы: сказки С.Писахова</a:t>
          </a:r>
        </a:p>
      </dgm:t>
    </dgm:pt>
    <dgm:pt modelId="{53EB02CE-D7EA-401F-B243-7ED445469497}" type="parTrans" cxnId="{DBF98F69-A608-4F7A-B52E-D6EE02EE1E2A}">
      <dgm:prSet/>
      <dgm:spPr>
        <a:xfrm rot="19660939">
          <a:off x="3398618" y="1607285"/>
          <a:ext cx="399032" cy="41053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210EE0D-511C-456E-8BB5-5DF79C7D70E1}" type="sibTrans" cxnId="{DBF98F69-A608-4F7A-B52E-D6EE02EE1E2A}">
      <dgm:prSet/>
      <dgm:spPr/>
      <dgm:t>
        <a:bodyPr/>
        <a:lstStyle/>
        <a:p>
          <a:endParaRPr lang="ru-RU"/>
        </a:p>
      </dgm:t>
    </dgm:pt>
    <dgm:pt modelId="{28478D89-9EB2-41AB-A47D-CB68A8DDE208}">
      <dgm:prSet phldrT="[Текст]" custT="1"/>
      <dgm:spPr>
        <a:xfrm>
          <a:off x="3813995" y="1769745"/>
          <a:ext cx="1977204" cy="1204876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Рассматривание иллюстраций, фотографий</a:t>
          </a:r>
        </a:p>
      </dgm:t>
    </dgm:pt>
    <dgm:pt modelId="{52EBB9DE-DD10-42FF-AE91-805B9A05EEC0}" type="parTrans" cxnId="{0614E793-7FB8-4BD0-8889-A602AE0214E5}">
      <dgm:prSet/>
      <dgm:spPr>
        <a:xfrm rot="119776">
          <a:off x="3471709" y="2124604"/>
          <a:ext cx="233769" cy="41053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07DC999-33FC-41B5-B99F-AADD0184F7EA}" type="sibTrans" cxnId="{0614E793-7FB8-4BD0-8889-A602AE0214E5}">
      <dgm:prSet/>
      <dgm:spPr/>
      <dgm:t>
        <a:bodyPr/>
        <a:lstStyle/>
        <a:p>
          <a:endParaRPr lang="ru-RU"/>
        </a:p>
      </dgm:t>
    </dgm:pt>
    <dgm:pt modelId="{25614BC3-D703-4370-AC2A-5E787B716EEB}">
      <dgm:prSet phldrT="[Текст]" custT="1"/>
      <dgm:spPr>
        <a:xfrm>
          <a:off x="0" y="1544809"/>
          <a:ext cx="1943983" cy="108669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Организация развивающей среды</a:t>
          </a:r>
        </a:p>
      </dgm:t>
    </dgm:pt>
    <dgm:pt modelId="{939949D3-D266-4469-9E6A-FFCC1D2D5F41}" type="parTrans" cxnId="{DBAC9A75-AD9C-443C-A1AD-F8F5726989D0}">
      <dgm:prSet/>
      <dgm:spPr>
        <a:xfrm rot="11197633">
          <a:off x="2010539" y="2014408"/>
          <a:ext cx="186786" cy="41053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A446FE3-AC70-4CC1-911A-21A4D9189141}" type="sibTrans" cxnId="{DBAC9A75-AD9C-443C-A1AD-F8F5726989D0}">
      <dgm:prSet/>
      <dgm:spPr/>
      <dgm:t>
        <a:bodyPr/>
        <a:lstStyle/>
        <a:p>
          <a:endParaRPr lang="ru-RU"/>
        </a:p>
      </dgm:t>
    </dgm:pt>
    <dgm:pt modelId="{BFD33384-7919-41C9-BB14-155B396E9330}">
      <dgm:prSet phldrT="[Текст]" custT="1"/>
      <dgm:spPr>
        <a:xfrm>
          <a:off x="38740" y="2747714"/>
          <a:ext cx="2085461" cy="130634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5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Игры: подвижные, хороводные с пением, драматизация</a:t>
          </a:r>
        </a:p>
      </dgm:t>
    </dgm:pt>
    <dgm:pt modelId="{1CC0B37F-255E-4E6B-8B94-EC9268C76433}" type="parTrans" cxnId="{D11F8BCB-57EA-4F66-963D-863CBD93FEEA}">
      <dgm:prSet/>
      <dgm:spPr>
        <a:xfrm rot="8866192">
          <a:off x="1925088" y="2557335"/>
          <a:ext cx="337557" cy="410530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19E68F8-E220-4F02-8462-23ABDEE7CDF8}" type="sibTrans" cxnId="{D11F8BCB-57EA-4F66-963D-863CBD93FEEA}">
      <dgm:prSet/>
      <dgm:spPr/>
      <dgm:t>
        <a:bodyPr/>
        <a:lstStyle/>
        <a:p>
          <a:endParaRPr lang="ru-RU"/>
        </a:p>
      </dgm:t>
    </dgm:pt>
    <dgm:pt modelId="{E8BB7881-1AF6-4E49-BC86-714B7F262382}" type="pres">
      <dgm:prSet presAssocID="{4D02698B-AF9E-43DA-B471-DD2C66B51E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822170-A644-498D-9980-48730E5C2E2A}" type="pres">
      <dgm:prSet presAssocID="{EBE669E0-76A3-4A9D-A77D-864CEBED0D34}" presName="centerShape" presStyleLbl="node0" presStyleIdx="0" presStyleCnt="1"/>
      <dgm:spPr/>
      <dgm:t>
        <a:bodyPr/>
        <a:lstStyle/>
        <a:p>
          <a:endParaRPr lang="ru-RU"/>
        </a:p>
      </dgm:t>
    </dgm:pt>
    <dgm:pt modelId="{2974802E-4968-4055-9ED2-8C2F124BEF5D}" type="pres">
      <dgm:prSet presAssocID="{FF1DF632-2AFD-4C2D-9E9D-AA97A465BA25}" presName="parTrans" presStyleLbl="sibTrans2D1" presStyleIdx="0" presStyleCnt="8"/>
      <dgm:spPr/>
      <dgm:t>
        <a:bodyPr/>
        <a:lstStyle/>
        <a:p>
          <a:endParaRPr lang="ru-RU"/>
        </a:p>
      </dgm:t>
    </dgm:pt>
    <dgm:pt modelId="{D5EFD13C-878F-45BD-B153-D4E7335B088F}" type="pres">
      <dgm:prSet presAssocID="{FF1DF632-2AFD-4C2D-9E9D-AA97A465BA25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F25CBB84-D0AC-4D39-8DAB-0E471A9A0423}" type="pres">
      <dgm:prSet presAssocID="{552A9FEE-836B-497F-85D4-09BFA6B4F9E9}" presName="node" presStyleLbl="node1" presStyleIdx="0" presStyleCnt="8" custScaleX="166184" custRadScaleRad="105563" custRadScaleInc="-77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13586-3F6A-4DE6-B33E-F16A9FE4C7FE}" type="pres">
      <dgm:prSet presAssocID="{D36E310F-0FEF-44BD-B4AC-514F7E370DE8}" presName="parTrans" presStyleLbl="sibTrans2D1" presStyleIdx="1" presStyleCnt="8"/>
      <dgm:spPr/>
      <dgm:t>
        <a:bodyPr/>
        <a:lstStyle/>
        <a:p>
          <a:endParaRPr lang="ru-RU"/>
        </a:p>
      </dgm:t>
    </dgm:pt>
    <dgm:pt modelId="{37CCAA19-E025-4E19-9E3F-7F7CCAC0E661}" type="pres">
      <dgm:prSet presAssocID="{D36E310F-0FEF-44BD-B4AC-514F7E370DE8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9B8E4771-6E46-4B75-B625-36970A0DC35F}" type="pres">
      <dgm:prSet presAssocID="{077047F3-931A-4CB7-9942-F0A82262ACAE}" presName="node" presStyleLbl="node1" presStyleIdx="1" presStyleCnt="8" custScaleX="170273" custRadScaleRad="100877" custRadScaleInc="-186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7C26F-D157-4522-B5AF-27E96414E854}" type="pres">
      <dgm:prSet presAssocID="{53EB02CE-D7EA-401F-B243-7ED445469497}" presName="parTrans" presStyleLbl="sibTrans2D1" presStyleIdx="2" presStyleCnt="8"/>
      <dgm:spPr/>
      <dgm:t>
        <a:bodyPr/>
        <a:lstStyle/>
        <a:p>
          <a:endParaRPr lang="ru-RU"/>
        </a:p>
      </dgm:t>
    </dgm:pt>
    <dgm:pt modelId="{97A47ACB-EC68-4FFB-93DF-087DCC2EC541}" type="pres">
      <dgm:prSet presAssocID="{53EB02CE-D7EA-401F-B243-7ED445469497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6C7A415-E9FF-4B04-B2AC-9EAAAA548059}" type="pres">
      <dgm:prSet presAssocID="{BE23C0BF-CA6A-4512-AE23-72B997D9DD02}" presName="node" presStyleLbl="node1" presStyleIdx="2" presStyleCnt="8" custScaleX="205766" custScaleY="116993" custRadScaleRad="118501" custRadScaleInc="-143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F9B8A-E923-4967-9B09-EBE100913A15}" type="pres">
      <dgm:prSet presAssocID="{52EBB9DE-DD10-42FF-AE91-805B9A05EEC0}" presName="parTrans" presStyleLbl="sibTrans2D1" presStyleIdx="3" presStyleCnt="8"/>
      <dgm:spPr/>
      <dgm:t>
        <a:bodyPr/>
        <a:lstStyle/>
        <a:p>
          <a:endParaRPr lang="ru-RU"/>
        </a:p>
      </dgm:t>
    </dgm:pt>
    <dgm:pt modelId="{7FFB61B0-DFC9-4CFA-A6AB-444B13A8CBF7}" type="pres">
      <dgm:prSet presAssocID="{52EBB9DE-DD10-42FF-AE91-805B9A05EEC0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1C4851EA-0050-4E5D-9FAC-B5C03F72CA00}" type="pres">
      <dgm:prSet presAssocID="{28478D89-9EB2-41AB-A47D-CB68A8DDE208}" presName="node" presStyleLbl="node1" presStyleIdx="3" presStyleCnt="8" custScaleX="181946" custScaleY="110875" custRadScaleRad="114769" custRadScaleInc="-191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1A9F4-DA9D-4D22-8AC2-80B6A1233578}" type="pres">
      <dgm:prSet presAssocID="{B0502D58-3A93-4D7E-8E3B-C6A07FFE92CD}" presName="parTrans" presStyleLbl="sibTrans2D1" presStyleIdx="4" presStyleCnt="8"/>
      <dgm:spPr/>
      <dgm:t>
        <a:bodyPr/>
        <a:lstStyle/>
        <a:p>
          <a:endParaRPr lang="ru-RU"/>
        </a:p>
      </dgm:t>
    </dgm:pt>
    <dgm:pt modelId="{21D8F5F8-AC47-426C-AB61-547974FF12D8}" type="pres">
      <dgm:prSet presAssocID="{B0502D58-3A93-4D7E-8E3B-C6A07FFE92CD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90A56B14-9A95-472A-A266-3F3F08302E51}" type="pres">
      <dgm:prSet presAssocID="{D79B5FEB-B135-4F58-A5D2-82D0B7C25809}" presName="node" presStyleLbl="node1" presStyleIdx="4" presStyleCnt="8" custScaleX="183621" custScaleY="133415" custRadScaleRad="120766" custRadScaleInc="-222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5DF0D-C36A-4BC9-BB9D-B73B517943D2}" type="pres">
      <dgm:prSet presAssocID="{1CC0B37F-255E-4E6B-8B94-EC9268C76433}" presName="parTrans" presStyleLbl="sibTrans2D1" presStyleIdx="5" presStyleCnt="8"/>
      <dgm:spPr/>
      <dgm:t>
        <a:bodyPr/>
        <a:lstStyle/>
        <a:p>
          <a:endParaRPr lang="ru-RU"/>
        </a:p>
      </dgm:t>
    </dgm:pt>
    <dgm:pt modelId="{EEC9BB04-FC9F-487F-A439-15A2E9BB79C7}" type="pres">
      <dgm:prSet presAssocID="{1CC0B37F-255E-4E6B-8B94-EC9268C76433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6D8A9FE5-511E-44F2-BE18-719F7DA8A133}" type="pres">
      <dgm:prSet presAssocID="{BFD33384-7919-41C9-BB14-155B396E9330}" presName="node" presStyleLbl="node1" presStyleIdx="5" presStyleCnt="8" custScaleX="191908" custScaleY="120212" custRadScaleRad="111383" custRadScaleInc="56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0E37D-5F04-4B8D-A4FF-B972BF136F04}" type="pres">
      <dgm:prSet presAssocID="{939949D3-D266-4469-9E6A-FFCC1D2D5F41}" presName="parTrans" presStyleLbl="sibTrans2D1" presStyleIdx="6" presStyleCnt="8"/>
      <dgm:spPr/>
      <dgm:t>
        <a:bodyPr/>
        <a:lstStyle/>
        <a:p>
          <a:endParaRPr lang="ru-RU"/>
        </a:p>
      </dgm:t>
    </dgm:pt>
    <dgm:pt modelId="{8DD20AF7-C1CD-40ED-84E5-72B1ED83E3BC}" type="pres">
      <dgm:prSet presAssocID="{939949D3-D266-4469-9E6A-FFCC1D2D5F41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2A661D1F-C566-4790-91A5-E3C7B1B18D57}" type="pres">
      <dgm:prSet presAssocID="{25614BC3-D703-4370-AC2A-5E787B716EEB}" presName="node" presStyleLbl="node1" presStyleIdx="6" presStyleCnt="8" custScaleX="178889" custRadScaleRad="111166" custRadScaleInc="26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F1417-1644-407C-A116-D99FADA3E393}" type="pres">
      <dgm:prSet presAssocID="{1EC8B868-5DC3-4EED-A1DF-828363C79267}" presName="parTrans" presStyleLbl="sibTrans2D1" presStyleIdx="7" presStyleCnt="8"/>
      <dgm:spPr/>
      <dgm:t>
        <a:bodyPr/>
        <a:lstStyle/>
        <a:p>
          <a:endParaRPr lang="ru-RU"/>
        </a:p>
      </dgm:t>
    </dgm:pt>
    <dgm:pt modelId="{1195CA82-DC84-4A8A-9D24-1ABCA1E6B03D}" type="pres">
      <dgm:prSet presAssocID="{1EC8B868-5DC3-4EED-A1DF-828363C79267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54A08B8-BCDC-48F7-B5DC-BB417897926D}" type="pres">
      <dgm:prSet presAssocID="{07A6C957-D69E-4206-958D-B95C812DE3AD}" presName="node" presStyleLbl="node1" presStyleIdx="7" presStyleCnt="8" custScaleX="171819" custScaleY="107216" custRadScaleRad="114271" custRadScaleInc="-25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D19820-C237-4A19-AC0B-03DBB7FDD453}" type="presOf" srcId="{D36E310F-0FEF-44BD-B4AC-514F7E370DE8}" destId="{37CCAA19-E025-4E19-9E3F-7F7CCAC0E661}" srcOrd="1" destOrd="0" presId="urn:microsoft.com/office/officeart/2005/8/layout/radial5"/>
    <dgm:cxn modelId="{5D1B5BAF-F2B9-4541-9FB0-D320FD6E3545}" type="presOf" srcId="{EBE669E0-76A3-4A9D-A77D-864CEBED0D34}" destId="{FC822170-A644-498D-9980-48730E5C2E2A}" srcOrd="0" destOrd="0" presId="urn:microsoft.com/office/officeart/2005/8/layout/radial5"/>
    <dgm:cxn modelId="{A45536D5-BB54-4637-B5E8-501449A3E1D1}" type="presOf" srcId="{FF1DF632-2AFD-4C2D-9E9D-AA97A465BA25}" destId="{2974802E-4968-4055-9ED2-8C2F124BEF5D}" srcOrd="0" destOrd="0" presId="urn:microsoft.com/office/officeart/2005/8/layout/radial5"/>
    <dgm:cxn modelId="{02F4CEE3-1E38-4B86-A5A6-04D0A4C0C288}" type="presOf" srcId="{1EC8B868-5DC3-4EED-A1DF-828363C79267}" destId="{1195CA82-DC84-4A8A-9D24-1ABCA1E6B03D}" srcOrd="1" destOrd="0" presId="urn:microsoft.com/office/officeart/2005/8/layout/radial5"/>
    <dgm:cxn modelId="{E4083296-CA2A-4091-9C70-23F48E3DF449}" srcId="{EBE669E0-76A3-4A9D-A77D-864CEBED0D34}" destId="{552A9FEE-836B-497F-85D4-09BFA6B4F9E9}" srcOrd="0" destOrd="0" parTransId="{FF1DF632-2AFD-4C2D-9E9D-AA97A465BA25}" sibTransId="{C874213F-0FA4-4FA8-BC84-E93946EC2C07}"/>
    <dgm:cxn modelId="{7515ADB1-16D1-42E3-8034-308459FE0227}" type="presOf" srcId="{552A9FEE-836B-497F-85D4-09BFA6B4F9E9}" destId="{F25CBB84-D0AC-4D39-8DAB-0E471A9A0423}" srcOrd="0" destOrd="0" presId="urn:microsoft.com/office/officeart/2005/8/layout/radial5"/>
    <dgm:cxn modelId="{98E557D5-E930-45B7-87E0-2B0B3AE087C6}" type="presOf" srcId="{53EB02CE-D7EA-401F-B243-7ED445469497}" destId="{8507C26F-D157-4522-B5AF-27E96414E854}" srcOrd="0" destOrd="0" presId="urn:microsoft.com/office/officeart/2005/8/layout/radial5"/>
    <dgm:cxn modelId="{E47F316F-D425-468A-A3DB-2CA039FC9651}" type="presOf" srcId="{BE23C0BF-CA6A-4512-AE23-72B997D9DD02}" destId="{66C7A415-E9FF-4B04-B2AC-9EAAAA548059}" srcOrd="0" destOrd="0" presId="urn:microsoft.com/office/officeart/2005/8/layout/radial5"/>
    <dgm:cxn modelId="{F2022D06-223F-4EDD-BB2D-232904BCE019}" type="presOf" srcId="{07A6C957-D69E-4206-958D-B95C812DE3AD}" destId="{C54A08B8-BCDC-48F7-B5DC-BB417897926D}" srcOrd="0" destOrd="0" presId="urn:microsoft.com/office/officeart/2005/8/layout/radial5"/>
    <dgm:cxn modelId="{F6A4A2BC-4D1E-460C-A119-D814BFAFD189}" type="presOf" srcId="{53EB02CE-D7EA-401F-B243-7ED445469497}" destId="{97A47ACB-EC68-4FFB-93DF-087DCC2EC541}" srcOrd="1" destOrd="0" presId="urn:microsoft.com/office/officeart/2005/8/layout/radial5"/>
    <dgm:cxn modelId="{AA50BAED-6AF0-4B89-9020-F3E695A043C1}" type="presOf" srcId="{4D02698B-AF9E-43DA-B471-DD2C66B51E6D}" destId="{E8BB7881-1AF6-4E49-BC86-714B7F262382}" srcOrd="0" destOrd="0" presId="urn:microsoft.com/office/officeart/2005/8/layout/radial5"/>
    <dgm:cxn modelId="{1F1EB32F-4022-4D24-B6A4-0BED95D54809}" type="presOf" srcId="{FF1DF632-2AFD-4C2D-9E9D-AA97A465BA25}" destId="{D5EFD13C-878F-45BD-B153-D4E7335B088F}" srcOrd="1" destOrd="0" presId="urn:microsoft.com/office/officeart/2005/8/layout/radial5"/>
    <dgm:cxn modelId="{E53FB2F9-0F8E-474D-9480-71610D3C8164}" type="presOf" srcId="{BFD33384-7919-41C9-BB14-155B396E9330}" destId="{6D8A9FE5-511E-44F2-BE18-719F7DA8A133}" srcOrd="0" destOrd="0" presId="urn:microsoft.com/office/officeart/2005/8/layout/radial5"/>
    <dgm:cxn modelId="{259FFC37-0ACE-4BA7-A137-DD1FD6F79EEA}" type="presOf" srcId="{1EC8B868-5DC3-4EED-A1DF-828363C79267}" destId="{C23F1417-1644-407C-A116-D99FADA3E393}" srcOrd="0" destOrd="0" presId="urn:microsoft.com/office/officeart/2005/8/layout/radial5"/>
    <dgm:cxn modelId="{434B2B11-09F4-4188-8884-465B19FE823F}" type="presOf" srcId="{25614BC3-D703-4370-AC2A-5E787B716EEB}" destId="{2A661D1F-C566-4790-91A5-E3C7B1B18D57}" srcOrd="0" destOrd="0" presId="urn:microsoft.com/office/officeart/2005/8/layout/radial5"/>
    <dgm:cxn modelId="{FA100EB0-51FC-4D2F-B50C-979A7F02DAB7}" srcId="{EBE669E0-76A3-4A9D-A77D-864CEBED0D34}" destId="{077047F3-931A-4CB7-9942-F0A82262ACAE}" srcOrd="1" destOrd="0" parTransId="{D36E310F-0FEF-44BD-B4AC-514F7E370DE8}" sibTransId="{75439CF2-9026-4AD5-B470-6C56D5FB7D3C}"/>
    <dgm:cxn modelId="{4509221C-3746-4CBE-B4DD-70A27424535A}" srcId="{EBE669E0-76A3-4A9D-A77D-864CEBED0D34}" destId="{D79B5FEB-B135-4F58-A5D2-82D0B7C25809}" srcOrd="4" destOrd="0" parTransId="{B0502D58-3A93-4D7E-8E3B-C6A07FFE92CD}" sibTransId="{807D3E32-6855-475B-80C8-75B3C78554C5}"/>
    <dgm:cxn modelId="{3B7080BF-3AC6-40F0-9B89-6A061F1CFB4A}" type="presOf" srcId="{939949D3-D266-4469-9E6A-FFCC1D2D5F41}" destId="{8DD20AF7-C1CD-40ED-84E5-72B1ED83E3BC}" srcOrd="1" destOrd="0" presId="urn:microsoft.com/office/officeart/2005/8/layout/radial5"/>
    <dgm:cxn modelId="{72F164C1-80B2-496D-86EC-58B55C6933FB}" type="presOf" srcId="{B0502D58-3A93-4D7E-8E3B-C6A07FFE92CD}" destId="{21D8F5F8-AC47-426C-AB61-547974FF12D8}" srcOrd="1" destOrd="0" presId="urn:microsoft.com/office/officeart/2005/8/layout/radial5"/>
    <dgm:cxn modelId="{9FA0E43D-F028-445F-BA0E-7C1A427CD018}" type="presOf" srcId="{52EBB9DE-DD10-42FF-AE91-805B9A05EEC0}" destId="{7FFB61B0-DFC9-4CFA-A6AB-444B13A8CBF7}" srcOrd="1" destOrd="0" presId="urn:microsoft.com/office/officeart/2005/8/layout/radial5"/>
    <dgm:cxn modelId="{4E777A16-4AD7-4235-A7A4-7249FC7C151B}" type="presOf" srcId="{077047F3-931A-4CB7-9942-F0A82262ACAE}" destId="{9B8E4771-6E46-4B75-B625-36970A0DC35F}" srcOrd="0" destOrd="0" presId="urn:microsoft.com/office/officeart/2005/8/layout/radial5"/>
    <dgm:cxn modelId="{D11F8BCB-57EA-4F66-963D-863CBD93FEEA}" srcId="{EBE669E0-76A3-4A9D-A77D-864CEBED0D34}" destId="{BFD33384-7919-41C9-BB14-155B396E9330}" srcOrd="5" destOrd="0" parTransId="{1CC0B37F-255E-4E6B-8B94-EC9268C76433}" sibTransId="{D19E68F8-E220-4F02-8462-23ABDEE7CDF8}"/>
    <dgm:cxn modelId="{E495EB33-7B3A-443A-A4CE-7332117F5B9E}" type="presOf" srcId="{1CC0B37F-255E-4E6B-8B94-EC9268C76433}" destId="{EEC9BB04-FC9F-487F-A439-15A2E9BB79C7}" srcOrd="1" destOrd="0" presId="urn:microsoft.com/office/officeart/2005/8/layout/radial5"/>
    <dgm:cxn modelId="{DBAC9A75-AD9C-443C-A1AD-F8F5726989D0}" srcId="{EBE669E0-76A3-4A9D-A77D-864CEBED0D34}" destId="{25614BC3-D703-4370-AC2A-5E787B716EEB}" srcOrd="6" destOrd="0" parTransId="{939949D3-D266-4469-9E6A-FFCC1D2D5F41}" sibTransId="{2A446FE3-AC70-4CC1-911A-21A4D9189141}"/>
    <dgm:cxn modelId="{F04CB482-A728-4C8B-B86A-CC0FF1694CC2}" srcId="{4D02698B-AF9E-43DA-B471-DD2C66B51E6D}" destId="{EBE669E0-76A3-4A9D-A77D-864CEBED0D34}" srcOrd="0" destOrd="0" parTransId="{FFB2D52E-B020-4ABA-8FD1-3ACBF3F99244}" sibTransId="{FC941EAE-2ED7-429A-A48D-CF1F8C3A4FE3}"/>
    <dgm:cxn modelId="{A7BD1E73-625A-4DC9-8E5D-FA1A8954FDD1}" srcId="{EBE669E0-76A3-4A9D-A77D-864CEBED0D34}" destId="{07A6C957-D69E-4206-958D-B95C812DE3AD}" srcOrd="7" destOrd="0" parTransId="{1EC8B868-5DC3-4EED-A1DF-828363C79267}" sibTransId="{AEB9C25F-C60C-467F-9185-308F1B2B7885}"/>
    <dgm:cxn modelId="{0614E793-7FB8-4BD0-8889-A602AE0214E5}" srcId="{EBE669E0-76A3-4A9D-A77D-864CEBED0D34}" destId="{28478D89-9EB2-41AB-A47D-CB68A8DDE208}" srcOrd="3" destOrd="0" parTransId="{52EBB9DE-DD10-42FF-AE91-805B9A05EEC0}" sibTransId="{407DC999-33FC-41B5-B99F-AADD0184F7EA}"/>
    <dgm:cxn modelId="{DBF98F69-A608-4F7A-B52E-D6EE02EE1E2A}" srcId="{EBE669E0-76A3-4A9D-A77D-864CEBED0D34}" destId="{BE23C0BF-CA6A-4512-AE23-72B997D9DD02}" srcOrd="2" destOrd="0" parTransId="{53EB02CE-D7EA-401F-B243-7ED445469497}" sibTransId="{B210EE0D-511C-456E-8BB5-5DF79C7D70E1}"/>
    <dgm:cxn modelId="{3189641B-89CE-4A8C-8592-66FB2ED6286C}" type="presOf" srcId="{B0502D58-3A93-4D7E-8E3B-C6A07FFE92CD}" destId="{E4F1A9F4-DA9D-4D22-8AC2-80B6A1233578}" srcOrd="0" destOrd="0" presId="urn:microsoft.com/office/officeart/2005/8/layout/radial5"/>
    <dgm:cxn modelId="{46C5E0A4-A1F6-4867-8B8B-972BD53FF675}" type="presOf" srcId="{52EBB9DE-DD10-42FF-AE91-805B9A05EEC0}" destId="{76CF9B8A-E923-4967-9B09-EBE100913A15}" srcOrd="0" destOrd="0" presId="urn:microsoft.com/office/officeart/2005/8/layout/radial5"/>
    <dgm:cxn modelId="{265E5FA7-6C9B-4FEC-B947-6115D2629DC1}" type="presOf" srcId="{D36E310F-0FEF-44BD-B4AC-514F7E370DE8}" destId="{EA213586-3F6A-4DE6-B33E-F16A9FE4C7FE}" srcOrd="0" destOrd="0" presId="urn:microsoft.com/office/officeart/2005/8/layout/radial5"/>
    <dgm:cxn modelId="{9DFEC57A-18A3-4CEF-B3ED-49676BE229F2}" type="presOf" srcId="{D79B5FEB-B135-4F58-A5D2-82D0B7C25809}" destId="{90A56B14-9A95-472A-A266-3F3F08302E51}" srcOrd="0" destOrd="0" presId="urn:microsoft.com/office/officeart/2005/8/layout/radial5"/>
    <dgm:cxn modelId="{3FA0AC24-E6CE-49FB-BD18-9AD933D05191}" type="presOf" srcId="{1CC0B37F-255E-4E6B-8B94-EC9268C76433}" destId="{8615DF0D-C36A-4BC9-BB9D-B73B517943D2}" srcOrd="0" destOrd="0" presId="urn:microsoft.com/office/officeart/2005/8/layout/radial5"/>
    <dgm:cxn modelId="{0770F430-D6BD-461D-8DC8-B186C617FD0E}" type="presOf" srcId="{939949D3-D266-4469-9E6A-FFCC1D2D5F41}" destId="{8A60E37D-5F04-4B8D-A4FF-B972BF136F04}" srcOrd="0" destOrd="0" presId="urn:microsoft.com/office/officeart/2005/8/layout/radial5"/>
    <dgm:cxn modelId="{A059F5D3-0152-406D-B80D-F78083FC92B2}" type="presOf" srcId="{28478D89-9EB2-41AB-A47D-CB68A8DDE208}" destId="{1C4851EA-0050-4E5D-9FAC-B5C03F72CA00}" srcOrd="0" destOrd="0" presId="urn:microsoft.com/office/officeart/2005/8/layout/radial5"/>
    <dgm:cxn modelId="{2D25AA83-CEE0-42AD-A5BC-396A4769205A}" type="presParOf" srcId="{E8BB7881-1AF6-4E49-BC86-714B7F262382}" destId="{FC822170-A644-498D-9980-48730E5C2E2A}" srcOrd="0" destOrd="0" presId="urn:microsoft.com/office/officeart/2005/8/layout/radial5"/>
    <dgm:cxn modelId="{6B520441-C1F9-4069-B17A-716B387D3C22}" type="presParOf" srcId="{E8BB7881-1AF6-4E49-BC86-714B7F262382}" destId="{2974802E-4968-4055-9ED2-8C2F124BEF5D}" srcOrd="1" destOrd="0" presId="urn:microsoft.com/office/officeart/2005/8/layout/radial5"/>
    <dgm:cxn modelId="{0E59777A-68DD-48B2-8CBC-5E256C73D944}" type="presParOf" srcId="{2974802E-4968-4055-9ED2-8C2F124BEF5D}" destId="{D5EFD13C-878F-45BD-B153-D4E7335B088F}" srcOrd="0" destOrd="0" presId="urn:microsoft.com/office/officeart/2005/8/layout/radial5"/>
    <dgm:cxn modelId="{03057C0B-DB3B-465A-8203-572B636A2F23}" type="presParOf" srcId="{E8BB7881-1AF6-4E49-BC86-714B7F262382}" destId="{F25CBB84-D0AC-4D39-8DAB-0E471A9A0423}" srcOrd="2" destOrd="0" presId="urn:microsoft.com/office/officeart/2005/8/layout/radial5"/>
    <dgm:cxn modelId="{0C32DFA6-C8DF-4F9C-A29C-F786B303EDAD}" type="presParOf" srcId="{E8BB7881-1AF6-4E49-BC86-714B7F262382}" destId="{EA213586-3F6A-4DE6-B33E-F16A9FE4C7FE}" srcOrd="3" destOrd="0" presId="urn:microsoft.com/office/officeart/2005/8/layout/radial5"/>
    <dgm:cxn modelId="{7570DFDC-9DB9-4FCB-9FCA-3062FE34DFAD}" type="presParOf" srcId="{EA213586-3F6A-4DE6-B33E-F16A9FE4C7FE}" destId="{37CCAA19-E025-4E19-9E3F-7F7CCAC0E661}" srcOrd="0" destOrd="0" presId="urn:microsoft.com/office/officeart/2005/8/layout/radial5"/>
    <dgm:cxn modelId="{905613CC-C068-4856-BCAB-6407E917D547}" type="presParOf" srcId="{E8BB7881-1AF6-4E49-BC86-714B7F262382}" destId="{9B8E4771-6E46-4B75-B625-36970A0DC35F}" srcOrd="4" destOrd="0" presId="urn:microsoft.com/office/officeart/2005/8/layout/radial5"/>
    <dgm:cxn modelId="{D497DB75-A934-46B0-8A6C-DFE5F44BE3D7}" type="presParOf" srcId="{E8BB7881-1AF6-4E49-BC86-714B7F262382}" destId="{8507C26F-D157-4522-B5AF-27E96414E854}" srcOrd="5" destOrd="0" presId="urn:microsoft.com/office/officeart/2005/8/layout/radial5"/>
    <dgm:cxn modelId="{402A08BA-E9E8-436B-A780-2766A95E0126}" type="presParOf" srcId="{8507C26F-D157-4522-B5AF-27E96414E854}" destId="{97A47ACB-EC68-4FFB-93DF-087DCC2EC541}" srcOrd="0" destOrd="0" presId="urn:microsoft.com/office/officeart/2005/8/layout/radial5"/>
    <dgm:cxn modelId="{BE2AEC9F-B526-49EB-9B7C-EAF30BE3F0CF}" type="presParOf" srcId="{E8BB7881-1AF6-4E49-BC86-714B7F262382}" destId="{66C7A415-E9FF-4B04-B2AC-9EAAAA548059}" srcOrd="6" destOrd="0" presId="urn:microsoft.com/office/officeart/2005/8/layout/radial5"/>
    <dgm:cxn modelId="{E8B5C841-DDE6-49D6-9248-FCAB94BB9588}" type="presParOf" srcId="{E8BB7881-1AF6-4E49-BC86-714B7F262382}" destId="{76CF9B8A-E923-4967-9B09-EBE100913A15}" srcOrd="7" destOrd="0" presId="urn:microsoft.com/office/officeart/2005/8/layout/radial5"/>
    <dgm:cxn modelId="{D09037C3-538A-4E4E-AA4B-50EDB0FE6D4A}" type="presParOf" srcId="{76CF9B8A-E923-4967-9B09-EBE100913A15}" destId="{7FFB61B0-DFC9-4CFA-A6AB-444B13A8CBF7}" srcOrd="0" destOrd="0" presId="urn:microsoft.com/office/officeart/2005/8/layout/radial5"/>
    <dgm:cxn modelId="{BD8A22E2-F50D-4402-85B9-AAF6ADC76709}" type="presParOf" srcId="{E8BB7881-1AF6-4E49-BC86-714B7F262382}" destId="{1C4851EA-0050-4E5D-9FAC-B5C03F72CA00}" srcOrd="8" destOrd="0" presId="urn:microsoft.com/office/officeart/2005/8/layout/radial5"/>
    <dgm:cxn modelId="{1F14E0BF-F033-4056-8E3A-BA93D6A953B9}" type="presParOf" srcId="{E8BB7881-1AF6-4E49-BC86-714B7F262382}" destId="{E4F1A9F4-DA9D-4D22-8AC2-80B6A1233578}" srcOrd="9" destOrd="0" presId="urn:microsoft.com/office/officeart/2005/8/layout/radial5"/>
    <dgm:cxn modelId="{6D3D0FA2-84B5-4016-B9B7-F36863E3A492}" type="presParOf" srcId="{E4F1A9F4-DA9D-4D22-8AC2-80B6A1233578}" destId="{21D8F5F8-AC47-426C-AB61-547974FF12D8}" srcOrd="0" destOrd="0" presId="urn:microsoft.com/office/officeart/2005/8/layout/radial5"/>
    <dgm:cxn modelId="{89776802-FBFA-422B-85A7-E58E8AD27C1E}" type="presParOf" srcId="{E8BB7881-1AF6-4E49-BC86-714B7F262382}" destId="{90A56B14-9A95-472A-A266-3F3F08302E51}" srcOrd="10" destOrd="0" presId="urn:microsoft.com/office/officeart/2005/8/layout/radial5"/>
    <dgm:cxn modelId="{650063C7-188D-479F-9AF6-48C8C089876B}" type="presParOf" srcId="{E8BB7881-1AF6-4E49-BC86-714B7F262382}" destId="{8615DF0D-C36A-4BC9-BB9D-B73B517943D2}" srcOrd="11" destOrd="0" presId="urn:microsoft.com/office/officeart/2005/8/layout/radial5"/>
    <dgm:cxn modelId="{E4FDA838-1689-4BAB-B34D-B954615C1A2B}" type="presParOf" srcId="{8615DF0D-C36A-4BC9-BB9D-B73B517943D2}" destId="{EEC9BB04-FC9F-487F-A439-15A2E9BB79C7}" srcOrd="0" destOrd="0" presId="urn:microsoft.com/office/officeart/2005/8/layout/radial5"/>
    <dgm:cxn modelId="{293C8839-CE2B-4997-9738-7625A89A3AFB}" type="presParOf" srcId="{E8BB7881-1AF6-4E49-BC86-714B7F262382}" destId="{6D8A9FE5-511E-44F2-BE18-719F7DA8A133}" srcOrd="12" destOrd="0" presId="urn:microsoft.com/office/officeart/2005/8/layout/radial5"/>
    <dgm:cxn modelId="{226C8CAA-A39C-4FE9-B694-99A1D8867061}" type="presParOf" srcId="{E8BB7881-1AF6-4E49-BC86-714B7F262382}" destId="{8A60E37D-5F04-4B8D-A4FF-B972BF136F04}" srcOrd="13" destOrd="0" presId="urn:microsoft.com/office/officeart/2005/8/layout/radial5"/>
    <dgm:cxn modelId="{831796EC-7CCD-4534-B0D1-9ADC8C293294}" type="presParOf" srcId="{8A60E37D-5F04-4B8D-A4FF-B972BF136F04}" destId="{8DD20AF7-C1CD-40ED-84E5-72B1ED83E3BC}" srcOrd="0" destOrd="0" presId="urn:microsoft.com/office/officeart/2005/8/layout/radial5"/>
    <dgm:cxn modelId="{2D91DAB9-D22E-4AC0-AE05-DF0BE1E0374F}" type="presParOf" srcId="{E8BB7881-1AF6-4E49-BC86-714B7F262382}" destId="{2A661D1F-C566-4790-91A5-E3C7B1B18D57}" srcOrd="14" destOrd="0" presId="urn:microsoft.com/office/officeart/2005/8/layout/radial5"/>
    <dgm:cxn modelId="{8DB8CA38-7AEE-4992-BAB2-357BCBC6EE62}" type="presParOf" srcId="{E8BB7881-1AF6-4E49-BC86-714B7F262382}" destId="{C23F1417-1644-407C-A116-D99FADA3E393}" srcOrd="15" destOrd="0" presId="urn:microsoft.com/office/officeart/2005/8/layout/radial5"/>
    <dgm:cxn modelId="{CBF2AD7C-CDCA-4016-B962-7DFE8D465ABE}" type="presParOf" srcId="{C23F1417-1644-407C-A116-D99FADA3E393}" destId="{1195CA82-DC84-4A8A-9D24-1ABCA1E6B03D}" srcOrd="0" destOrd="0" presId="urn:microsoft.com/office/officeart/2005/8/layout/radial5"/>
    <dgm:cxn modelId="{8AD0EF10-4774-4446-B6AD-DCACA7F561C4}" type="presParOf" srcId="{E8BB7881-1AF6-4E49-BC86-714B7F262382}" destId="{C54A08B8-BCDC-48F7-B5DC-BB417897926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22170-A644-498D-9980-48730E5C2E2A}">
      <dsp:nvSpPr>
        <dsp:cNvPr id="0" name=""/>
        <dsp:cNvSpPr/>
      </dsp:nvSpPr>
      <dsp:spPr>
        <a:xfrm>
          <a:off x="3167599" y="2352437"/>
          <a:ext cx="1323964" cy="132396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Формы работы с детьми</a:t>
          </a:r>
        </a:p>
      </dsp:txBody>
      <dsp:txXfrm>
        <a:off x="3361489" y="2546327"/>
        <a:ext cx="936184" cy="936184"/>
      </dsp:txXfrm>
    </dsp:sp>
    <dsp:sp modelId="{2974802E-4968-4055-9ED2-8C2F124BEF5D}">
      <dsp:nvSpPr>
        <dsp:cNvPr id="0" name=""/>
        <dsp:cNvSpPr/>
      </dsp:nvSpPr>
      <dsp:spPr>
        <a:xfrm rot="5736245">
          <a:off x="3401012" y="3968945"/>
          <a:ext cx="617488" cy="533302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3488819" y="3995992"/>
        <a:ext cx="457497" cy="319982"/>
      </dsp:txXfrm>
    </dsp:sp>
    <dsp:sp modelId="{F25CBB84-D0AC-4D39-8DAB-0E471A9A0423}">
      <dsp:nvSpPr>
        <dsp:cNvPr id="0" name=""/>
        <dsp:cNvSpPr/>
      </dsp:nvSpPr>
      <dsp:spPr>
        <a:xfrm>
          <a:off x="2409027" y="4831514"/>
          <a:ext cx="2345993" cy="141168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Декоративно-прикладное творчество</a:t>
          </a:r>
        </a:p>
      </dsp:txBody>
      <dsp:txXfrm>
        <a:off x="2752590" y="5038250"/>
        <a:ext cx="1658867" cy="998212"/>
      </dsp:txXfrm>
    </dsp:sp>
    <dsp:sp modelId="{EA213586-3F6A-4DE6-B33E-F16A9FE4C7FE}">
      <dsp:nvSpPr>
        <dsp:cNvPr id="0" name=""/>
        <dsp:cNvSpPr/>
      </dsp:nvSpPr>
      <dsp:spPr>
        <a:xfrm rot="16393737">
          <a:off x="3642570" y="1629873"/>
          <a:ext cx="500155" cy="533302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13367" y="1811437"/>
        <a:ext cx="350109" cy="319982"/>
      </dsp:txXfrm>
    </dsp:sp>
    <dsp:sp modelId="{9B8E4771-6E46-4B75-B625-36970A0DC35F}">
      <dsp:nvSpPr>
        <dsp:cNvPr id="0" name=""/>
        <dsp:cNvSpPr/>
      </dsp:nvSpPr>
      <dsp:spPr>
        <a:xfrm>
          <a:off x="2757962" y="0"/>
          <a:ext cx="2403716" cy="141168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Тематические беседы </a:t>
          </a:r>
        </a:p>
      </dsp:txBody>
      <dsp:txXfrm>
        <a:off x="3109978" y="206736"/>
        <a:ext cx="1699684" cy="998212"/>
      </dsp:txXfrm>
    </dsp:sp>
    <dsp:sp modelId="{8507C26F-D157-4522-B5AF-27E96414E854}">
      <dsp:nvSpPr>
        <dsp:cNvPr id="0" name=""/>
        <dsp:cNvSpPr/>
      </dsp:nvSpPr>
      <dsp:spPr>
        <a:xfrm rot="19660941">
          <a:off x="4538956" y="2125514"/>
          <a:ext cx="548524" cy="533302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51348" y="2274941"/>
        <a:ext cx="388533" cy="319982"/>
      </dsp:txXfrm>
    </dsp:sp>
    <dsp:sp modelId="{66C7A415-E9FF-4B04-B2AC-9EAAAA548059}">
      <dsp:nvSpPr>
        <dsp:cNvPr id="0" name=""/>
        <dsp:cNvSpPr/>
      </dsp:nvSpPr>
      <dsp:spPr>
        <a:xfrm>
          <a:off x="4782137" y="667257"/>
          <a:ext cx="2904765" cy="165157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Чтение художественной литературы: сказки С.Писахова</a:t>
          </a:r>
        </a:p>
      </dsp:txBody>
      <dsp:txXfrm>
        <a:off x="5207530" y="909124"/>
        <a:ext cx="2053979" cy="1167837"/>
      </dsp:txXfrm>
    </dsp:sp>
    <dsp:sp modelId="{76CF9B8A-E923-4967-9B09-EBE100913A15}">
      <dsp:nvSpPr>
        <dsp:cNvPr id="0" name=""/>
        <dsp:cNvSpPr/>
      </dsp:nvSpPr>
      <dsp:spPr>
        <a:xfrm rot="112691">
          <a:off x="4665119" y="2782044"/>
          <a:ext cx="419464" cy="533302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65153" y="2886642"/>
        <a:ext cx="293625" cy="319982"/>
      </dsp:txXfrm>
    </dsp:sp>
    <dsp:sp modelId="{1C4851EA-0050-4E5D-9FAC-B5C03F72CA00}">
      <dsp:nvSpPr>
        <dsp:cNvPr id="0" name=""/>
        <dsp:cNvSpPr/>
      </dsp:nvSpPr>
      <dsp:spPr>
        <a:xfrm>
          <a:off x="5280369" y="2321504"/>
          <a:ext cx="2568502" cy="156520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Рассматривание иллюстраций, фотографий</a:t>
          </a:r>
        </a:p>
      </dsp:txBody>
      <dsp:txXfrm>
        <a:off x="5656517" y="2550723"/>
        <a:ext cx="1816206" cy="1106766"/>
      </dsp:txXfrm>
    </dsp:sp>
    <dsp:sp modelId="{E4F1A9F4-DA9D-4D22-8AC2-80B6A1233578}">
      <dsp:nvSpPr>
        <dsp:cNvPr id="0" name=""/>
        <dsp:cNvSpPr/>
      </dsp:nvSpPr>
      <dsp:spPr>
        <a:xfrm rot="2398018">
          <a:off x="4457564" y="3525163"/>
          <a:ext cx="599132" cy="533302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6250" y="3580438"/>
        <a:ext cx="439141" cy="319982"/>
      </dsp:txXfrm>
    </dsp:sp>
    <dsp:sp modelId="{90A56B14-9A95-472A-A266-3F3F08302E51}">
      <dsp:nvSpPr>
        <dsp:cNvPr id="0" name=""/>
        <dsp:cNvSpPr/>
      </dsp:nvSpPr>
      <dsp:spPr>
        <a:xfrm>
          <a:off x="4756222" y="3935618"/>
          <a:ext cx="2592148" cy="188339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Презентации с использованием мультимедийных средств</a:t>
          </a:r>
        </a:p>
      </dsp:txBody>
      <dsp:txXfrm>
        <a:off x="5135833" y="4211435"/>
        <a:ext cx="1832926" cy="1331764"/>
      </dsp:txXfrm>
    </dsp:sp>
    <dsp:sp modelId="{8615DF0D-C36A-4BC9-BB9D-B73B517943D2}">
      <dsp:nvSpPr>
        <dsp:cNvPr id="0" name=""/>
        <dsp:cNvSpPr/>
      </dsp:nvSpPr>
      <dsp:spPr>
        <a:xfrm rot="8866192">
          <a:off x="2672525" y="3329526"/>
          <a:ext cx="468629" cy="533302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802283" y="3398696"/>
        <a:ext cx="328040" cy="319982"/>
      </dsp:txXfrm>
    </dsp:sp>
    <dsp:sp modelId="{6D8A9FE5-511E-44F2-BE18-719F7DA8A133}">
      <dsp:nvSpPr>
        <dsp:cNvPr id="0" name=""/>
        <dsp:cNvSpPr/>
      </dsp:nvSpPr>
      <dsp:spPr>
        <a:xfrm>
          <a:off x="212351" y="3592449"/>
          <a:ext cx="2709134" cy="169701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Игры: подвижные, хороводные с пением, драматизация</a:t>
          </a:r>
        </a:p>
      </dsp:txBody>
      <dsp:txXfrm>
        <a:off x="609094" y="3840971"/>
        <a:ext cx="1915648" cy="1199969"/>
      </dsp:txXfrm>
    </dsp:sp>
    <dsp:sp modelId="{8A60E37D-5F04-4B8D-A4FF-B972BF136F04}">
      <dsp:nvSpPr>
        <dsp:cNvPr id="0" name=""/>
        <dsp:cNvSpPr/>
      </dsp:nvSpPr>
      <dsp:spPr>
        <a:xfrm rot="11172745">
          <a:off x="2668374" y="2640790"/>
          <a:ext cx="356887" cy="533302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775126" y="2753243"/>
        <a:ext cx="249821" cy="319982"/>
      </dsp:txXfrm>
    </dsp:sp>
    <dsp:sp modelId="{2A661D1F-C566-4790-91A5-E3C7B1B18D57}">
      <dsp:nvSpPr>
        <dsp:cNvPr id="0" name=""/>
        <dsp:cNvSpPr/>
      </dsp:nvSpPr>
      <dsp:spPr>
        <a:xfrm>
          <a:off x="0" y="2029159"/>
          <a:ext cx="2525347" cy="1411684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Организация развивающей среды</a:t>
          </a:r>
        </a:p>
      </dsp:txBody>
      <dsp:txXfrm>
        <a:off x="369829" y="2235895"/>
        <a:ext cx="1785689" cy="998212"/>
      </dsp:txXfrm>
    </dsp:sp>
    <dsp:sp modelId="{C23F1417-1644-407C-A116-D99FADA3E393}">
      <dsp:nvSpPr>
        <dsp:cNvPr id="0" name=""/>
        <dsp:cNvSpPr/>
      </dsp:nvSpPr>
      <dsp:spPr>
        <a:xfrm rot="13155588">
          <a:off x="2592134" y="1981492"/>
          <a:ext cx="599800" cy="533302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734069" y="2138776"/>
        <a:ext cx="439809" cy="319982"/>
      </dsp:txXfrm>
    </dsp:sp>
    <dsp:sp modelId="{C54A08B8-BCDC-48F7-B5DC-BB417897926D}">
      <dsp:nvSpPr>
        <dsp:cNvPr id="0" name=""/>
        <dsp:cNvSpPr/>
      </dsp:nvSpPr>
      <dsp:spPr>
        <a:xfrm>
          <a:off x="492040" y="521028"/>
          <a:ext cx="2425541" cy="1513551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Праздники, досуги</a:t>
          </a:r>
        </a:p>
      </dsp:txBody>
      <dsp:txXfrm>
        <a:off x="847252" y="742682"/>
        <a:ext cx="1715117" cy="1070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9C259-288E-40B5-9D55-72036AF92DE5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56624-8335-4C83-9D80-A0FE014E3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6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6624-8335-4C83-9D80-A0FE014E36C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8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6BD33F-BB4A-40D1-8527-04F366F06D77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82E891-E5A4-415B-B20E-248E0B434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h-dou186.ru/wp-content/uploads/%D0%A0%D0%B8%D1%81%D1%83%D0%BD%D0%BE%D0%BA4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12968" cy="3072750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  <a:t/>
            </a:r>
            <a:br>
              <a:rPr lang="ru-RU" sz="3600" dirty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rgbClr val="E46C0A"/>
                </a:solidFill>
                <a:effectLst/>
                <a:latin typeface="Comic Sans MS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  <a:t>«Только тот, кто любит, ценит и    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  <a:ea typeface="Calibri"/>
                <a:cs typeface="Times New Roman"/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  <a:t>уважает накопленное и сохранённое 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  <a:ea typeface="Calibri"/>
                <a:cs typeface="Times New Roman"/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  <a:t>предшествующим поколением, </a:t>
            </a:r>
            <a:br>
              <a:rPr lang="ru-RU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  <a:t>может любить Родину,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  <a:ea typeface="Calibri"/>
                <a:cs typeface="Times New Roman"/>
              </a:rPr>
            </a:br>
            <a:r>
              <a:rPr lang="ru-RU" sz="2200" dirty="0" smtClean="0">
                <a:solidFill>
                  <a:schemeClr val="tx1">
                    <a:lumMod val="95000"/>
                  </a:schemeClr>
                </a:solidFill>
                <a:effectLst/>
                <a:latin typeface="Comic Sans MS"/>
                <a:ea typeface="Times New Roman"/>
                <a:cs typeface="Times New Roman"/>
              </a:rPr>
              <a:t>узнать её, стать подлинным патриотом».          .                                                                                                                                  С. Михалков</a:t>
            </a:r>
            <a:r>
              <a:rPr lang="ru-RU" sz="2200" dirty="0">
                <a:solidFill>
                  <a:schemeClr val="tx1">
                    <a:lumMod val="9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chemeClr val="tx1">
                    <a:lumMod val="95000"/>
                  </a:schemeClr>
                </a:solidFill>
                <a:ea typeface="Calibri"/>
                <a:cs typeface="Times New Roman"/>
              </a:rPr>
            </a:br>
            <a:endParaRPr lang="ru-RU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Опыт работы по реализации проекта по ознакомлению детей 2-ой младшей группы </a:t>
            </a:r>
          </a:p>
          <a:p>
            <a:r>
              <a:rPr lang="ru-RU" dirty="0" smtClean="0"/>
              <a:t>с историей, бытом и культурой Архангельской губернии.</a:t>
            </a:r>
          </a:p>
          <a:p>
            <a:endParaRPr lang="ru-RU" dirty="0"/>
          </a:p>
        </p:txBody>
      </p:sp>
      <p:pic>
        <p:nvPicPr>
          <p:cNvPr id="1027" name="Picture 3" descr="C:\Users\админ\Desktop\фото для проекта\IMG_09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17492"/>
            <a:ext cx="2095951" cy="27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Знакомство детей с историческими, географическими и природными особенностями Северного края.</a:t>
            </a:r>
          </a:p>
          <a:p>
            <a:pPr marL="0" indent="0">
              <a:buNone/>
            </a:pPr>
            <a:r>
              <a:rPr lang="ru-RU" dirty="0" smtClean="0"/>
              <a:t>1. Презентация по Архангельской губернии.</a:t>
            </a:r>
          </a:p>
          <a:p>
            <a:pPr marL="0" indent="0">
              <a:buNone/>
            </a:pPr>
            <a:r>
              <a:rPr lang="ru-RU" dirty="0" smtClean="0"/>
              <a:t>2. Просмотр фотоальбома «Природа Севера»</a:t>
            </a:r>
          </a:p>
          <a:p>
            <a:pPr marL="0" indent="0">
              <a:buNone/>
            </a:pPr>
            <a:r>
              <a:rPr lang="ru-RU" dirty="0" smtClean="0"/>
              <a:t>3. Организованная деятельность по ознакомлению с природой Поморья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Calibri"/>
              </a:rPr>
              <a:t> </a:t>
            </a:r>
            <a:r>
              <a:rPr lang="ru-RU" sz="2800" dirty="0" smtClean="0">
                <a:ea typeface="Calibri"/>
              </a:rPr>
              <a:t>Серия </a:t>
            </a:r>
            <a:r>
              <a:rPr lang="ru-RU" sz="2800" dirty="0">
                <a:ea typeface="Calibri"/>
              </a:rPr>
              <a:t>занятий по ознакомлению </a:t>
            </a:r>
            <a:r>
              <a:rPr lang="ru-RU" sz="2800" dirty="0" smtClean="0">
                <a:ea typeface="Calibri"/>
              </a:rPr>
              <a:t>с Архангельским краем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62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_12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3857652" cy="2571768"/>
          </a:xfrm>
          <a:prstGeom prst="rect">
            <a:avLst/>
          </a:prstGeom>
          <a:noFill/>
        </p:spPr>
      </p:pic>
      <p:pic>
        <p:nvPicPr>
          <p:cNvPr id="2051" name="Picture 3" descr="C:\Users\1\Desktop\IMG_01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546" y="285728"/>
            <a:ext cx="3964808" cy="2643206"/>
          </a:xfrm>
          <a:prstGeom prst="rect">
            <a:avLst/>
          </a:prstGeom>
          <a:noFill/>
        </p:spPr>
      </p:pic>
      <p:pic>
        <p:nvPicPr>
          <p:cNvPr id="2052" name="Picture 4" descr="C:\Users\1\Desktop\IMG_03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3964809" cy="2643206"/>
          </a:xfrm>
          <a:prstGeom prst="rect">
            <a:avLst/>
          </a:prstGeom>
          <a:noFill/>
        </p:spPr>
      </p:pic>
      <p:pic>
        <p:nvPicPr>
          <p:cNvPr id="2053" name="Picture 5" descr="C:\Users\1\Desktop\IMG_0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3932252" cy="262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фото для проекта\клюква\IMG_07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207792" cy="24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\Desktop\фото для проекта\клюква\IMG_07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8980"/>
            <a:ext cx="3207792" cy="24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\Desktop\фото для проекта\клюква\IMG_07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207792" cy="24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\Desktop\фото для проекта\клюква\IMG_08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9" y="4077072"/>
            <a:ext cx="3207792" cy="24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\Desktop\фото для проекта\клюква\IMG_08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2583723" cy="19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33265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«Клюквы полная корзинка» 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4581128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Интегрированное занятие по ознакомлению с окружающим миром и аппликации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4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фото для проекта\клюква\IMG_0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81" y="157331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фото для проекта\клюква\IMG_01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409" y="476672"/>
            <a:ext cx="2679733" cy="20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Desktop\фото для проекта\клюква\IMG_01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817616"/>
            <a:ext cx="3279800" cy="24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\Desktop\фото для проекта\клюква\IMG_01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550" y="3429000"/>
            <a:ext cx="2553320" cy="19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дмин\Desktop\фото для проекта\клюква\IMG_01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408" y="3717032"/>
            <a:ext cx="2679734" cy="20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админ\Desktop\фото для проекта\клюква\IMG_01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297" y="4246628"/>
            <a:ext cx="3279800" cy="24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81" y="2636912"/>
            <a:ext cx="5216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«Морошка в банке»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7581" y="6093296"/>
            <a:ext cx="500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Рисование техникой монотипии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6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8089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админ\Desktop\фото для проекта\изгот.куклы\IMG_08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4" y="785911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дмин\Desktop\фото для проекта\изгот.куклы\IMG_08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4" y="785911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дмин\Desktop\фото для проекта\изгот.куклы\IMG_08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4" y="785911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админ\Desktop\фото для проекта\изгот.куклы\IMG_08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863762"/>
            <a:ext cx="2756837" cy="20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админ\Desktop\фото для проекта\изгот.куклы\IMG_08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863762"/>
            <a:ext cx="2756837" cy="20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админ\Desktop\фото для проекта\изгот.куклы\IMG_085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863762"/>
            <a:ext cx="2756837" cy="20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админ\Desktop\фото для проекта\изгот.куклы\IMG_086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863762"/>
            <a:ext cx="2756837" cy="20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админ\Desktop\фото для проекта\изгот.куклы\IMG_087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863762"/>
            <a:ext cx="2756837" cy="20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админ\Desktop\фото для проекта\изгот.куклы\IMG_084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863762"/>
            <a:ext cx="2756837" cy="20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админ\Desktop\фото для проекта\изгот.куклы\IMG_085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88032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админ\Desktop\фото для проекта\изгот.куклы\IMG_0857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4" y="4437112"/>
            <a:ext cx="2855460" cy="214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админ\Desktop\фото для проекта\изгот.куклы\IMG_0862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276" y="4581128"/>
            <a:ext cx="2775744" cy="20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админ\Desktop\фото для проекта\изгот.куклы\IMG_0879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6162" y="4077072"/>
            <a:ext cx="2295691" cy="17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844" y="3140968"/>
            <a:ext cx="24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«Аленкины игрушки»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228183" y="3284984"/>
            <a:ext cx="2756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 – наблюдатели процесса изготовления тряпичной куколки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админ\Desktop\фото для проекта\свистулька\Фото03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179435" cy="290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админ\Desktop\фото для проекта\свистулька\Фото0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982" y="431095"/>
            <a:ext cx="3517153" cy="263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админ\Desktop\фото для проекта\свистулька\IMG_09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618098"/>
            <a:ext cx="4205105" cy="32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6206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«Птичка-свиристелка»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72198" y="342900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Разукрашивание </a:t>
            </a:r>
            <a:r>
              <a:rPr lang="ru-RU" dirty="0" err="1" smtClean="0"/>
              <a:t>Каргопольской</a:t>
            </a:r>
            <a:r>
              <a:rPr lang="ru-RU" dirty="0" smtClean="0"/>
              <a:t> свистульки</a:t>
            </a:r>
            <a:endParaRPr lang="ru-RU" dirty="0"/>
          </a:p>
        </p:txBody>
      </p:sp>
      <p:pic>
        <p:nvPicPr>
          <p:cNvPr id="1026" name="Picture 2" descr="C:\Users\1\Pictures\свистуль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0742" y="4786322"/>
            <a:ext cx="2303148" cy="1857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7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админ\Desktop\фото для проекта\мез.конь\2013-02-26 10.15.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7" y="254432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дмин\Desktop\фото для проекта\мез.конь\IMG_40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97" y="3789040"/>
            <a:ext cx="355239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админ\Desktop\фото для проекта\мез.конь\IMG_40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803" y="3783380"/>
            <a:ext cx="3559942" cy="26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3241" y="260647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Очень интересны для изучения росписи. В частности, мезенская роспись. Она проста для детей в воспроизведении и насыщена символами. Изучать эти символы можно в игре «На что это похоже?», что позволяет активизировать мышление, переводить ассоциации в конкретные образы. Через роспись можно знакомиться с северной природой, занятиями людей.</a:t>
            </a:r>
          </a:p>
          <a:p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697" y="3055980"/>
            <a:ext cx="8810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 элемента мезенской росписи </a:t>
            </a:r>
            <a:r>
              <a:rPr lang="ru-RU" sz="2400" b="1" i="1" dirty="0" smtClean="0"/>
              <a:t>«Конь» </a:t>
            </a:r>
            <a:r>
              <a:rPr lang="ru-RU" dirty="0" smtClean="0"/>
              <a:t>в два этапа: </a:t>
            </a:r>
          </a:p>
          <a:p>
            <a:pPr algn="ctr"/>
            <a:r>
              <a:rPr lang="ru-RU" dirty="0" smtClean="0"/>
              <a:t>1. аппликация-основа коня 2. Прорисовывание  красками отдельных деталей по образцу. </a:t>
            </a:r>
          </a:p>
        </p:txBody>
      </p:sp>
    </p:spTree>
    <p:extLst>
      <p:ext uri="{BB962C8B-B14F-4D97-AF65-F5344CB8AC3E}">
        <p14:creationId xmlns:p14="http://schemas.microsoft.com/office/powerpoint/2010/main" val="9120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357166"/>
            <a:ext cx="1739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Роспись пряничных </a:t>
            </a:r>
            <a:r>
              <a:rPr lang="ru-RU" sz="2400" b="1" i="1" dirty="0" err="1" smtClean="0"/>
              <a:t>козуль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2643182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Мероприятие для детей провели ученицы школы №799 с их руководителем Сурановой Лидией Дмитриевной</a:t>
            </a:r>
            <a:endParaRPr lang="ru-RU" dirty="0"/>
          </a:p>
        </p:txBody>
      </p:sp>
      <p:pic>
        <p:nvPicPr>
          <p:cNvPr id="2051" name="Picture 3" descr="C:\Users\1\Downloads\pryaniki--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532500" cy="2357453"/>
          </a:xfrm>
          <a:prstGeom prst="rect">
            <a:avLst/>
          </a:prstGeom>
          <a:noFill/>
        </p:spPr>
      </p:pic>
      <p:pic>
        <p:nvPicPr>
          <p:cNvPr id="2052" name="Picture 4" descr="C:\Users\1\Desktop\0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285729"/>
            <a:ext cx="3428991" cy="2288375"/>
          </a:xfrm>
          <a:prstGeom prst="rect">
            <a:avLst/>
          </a:prstGeom>
          <a:noFill/>
        </p:spPr>
      </p:pic>
      <p:pic>
        <p:nvPicPr>
          <p:cNvPr id="2053" name="Picture 5" descr="C:\Users\1\Desktop\0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617450"/>
            <a:ext cx="3143272" cy="2097698"/>
          </a:xfrm>
          <a:prstGeom prst="rect">
            <a:avLst/>
          </a:prstGeom>
          <a:noFill/>
        </p:spPr>
      </p:pic>
      <p:pic>
        <p:nvPicPr>
          <p:cNvPr id="2054" name="Picture 6" descr="C:\Users\1\Downloads\pryaniki--0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595821"/>
            <a:ext cx="3107557" cy="2071704"/>
          </a:xfrm>
          <a:prstGeom prst="rect">
            <a:avLst/>
          </a:prstGeom>
          <a:noFill/>
        </p:spPr>
      </p:pic>
      <p:pic>
        <p:nvPicPr>
          <p:cNvPr id="2055" name="Picture 7" descr="C:\Users\1\Downloads\pryaniki--0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643182"/>
            <a:ext cx="2143140" cy="321136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2857496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так же были приглашены мамы, которые со своими детишками увлеченно расписывали ароматные пряники.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6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IMG_4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10" y="332656"/>
            <a:ext cx="2345922" cy="312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Наше\Ксюша\группа 5\занатия\2013-03-14 09.56.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3265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масленичной неделе дети лепили из </a:t>
            </a:r>
            <a:r>
              <a:rPr lang="ru-RU" dirty="0" err="1" smtClean="0"/>
              <a:t>мукасоли</a:t>
            </a:r>
            <a:r>
              <a:rPr lang="ru-RU" dirty="0" smtClean="0"/>
              <a:t> Солнце – зазывали Весну.</a:t>
            </a:r>
            <a:endParaRPr lang="ru-RU" dirty="0"/>
          </a:p>
        </p:txBody>
      </p:sp>
      <p:pic>
        <p:nvPicPr>
          <p:cNvPr id="3074" name="Picture 2" descr="C:\Users\1\Desktop\наши работы\IMG_4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928934"/>
            <a:ext cx="2786082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7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\Desktop\фото для проекта\птица счастья и хлеб\IMG_01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260" y="157986"/>
            <a:ext cx="3296725" cy="2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\Desktop\фото для проекта\птица счастья и хлеб\IMG_0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747" y="182394"/>
            <a:ext cx="3264182" cy="244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дмин\Desktop\фото для проекта\птица счастья и хлеб\IMG_01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57" y="4077072"/>
            <a:ext cx="3289829" cy="24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дмин\Desktop\фото для проекта\птица счастья и хлеб\IMG_01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714" y="3019291"/>
            <a:ext cx="2643767" cy="35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8774" y="352128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«Щепная птица Счастья»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334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Презентация «Откуда появилась </a:t>
            </a:r>
          </a:p>
          <a:p>
            <a:pPr algn="ctr"/>
            <a:r>
              <a:rPr lang="ru-RU" dirty="0" smtClean="0"/>
              <a:t>Птица Счастья».  </a:t>
            </a:r>
          </a:p>
          <a:p>
            <a:pPr algn="ctr"/>
            <a:r>
              <a:rPr lang="ru-RU" dirty="0" smtClean="0"/>
              <a:t>Аппликация </a:t>
            </a:r>
          </a:p>
          <a:p>
            <a:pPr algn="ctr"/>
            <a:r>
              <a:rPr lang="ru-RU" dirty="0" smtClean="0"/>
              <a:t>«Волшебная птица»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58774" y="2021408"/>
            <a:ext cx="1705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Ребенку всегда интересно свои знания перевести в практические действия: смастерить что-нибудь своими руками, сделать красивую поделку, которую можно подарить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3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Pictures\старый арх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429" y="4497571"/>
            <a:ext cx="3440114" cy="20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Pictures\архк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6951"/>
            <a:ext cx="3096344" cy="20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Pictures\арханг.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999514" cy="22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\Pictures\герб арх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57" y="476672"/>
            <a:ext cx="19346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дмин\Pictures\flag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945" y="476673"/>
            <a:ext cx="310517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1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течение года дети приняли участие в народных праздниках «Рождество. Колядки», «Масленица», «Сороки», а так же  в тематической неделе Игры и Игрушки, которая полностью строилась по фольклорным мотивам. </a:t>
            </a:r>
            <a:endParaRPr lang="ru-RU" dirty="0"/>
          </a:p>
        </p:txBody>
      </p:sp>
      <p:pic>
        <p:nvPicPr>
          <p:cNvPr id="11266" name="Picture 2" descr="D:\Наше\Ксюша\группа 5\праздники\масленица\maslenica-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66120" cy="22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Наше\Ксюша\группа 5\праздники\масленица\maslenica-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21413"/>
            <a:ext cx="3366120" cy="22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Наше\Ксюша\группа 5\праздники\масленица\maslenica-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083156"/>
            <a:ext cx="4022812" cy="26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C:\Users\админ\Desktop\фото для проекта\IMG_09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376264" cy="31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админ\Desktop\фото для проекта\IMG_09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7092"/>
            <a:ext cx="3453904" cy="25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админ\Desktop\фото для проекта\IMG_09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915894"/>
            <a:ext cx="3381896" cy="25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7709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Народные игры «</a:t>
            </a:r>
            <a:r>
              <a:rPr lang="ru-RU" dirty="0" err="1" smtClean="0"/>
              <a:t>Путанка</a:t>
            </a:r>
            <a:r>
              <a:rPr lang="ru-RU" dirty="0" smtClean="0"/>
              <a:t>», «Жмурки»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414908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Мероприятие с народными играми, шутками, загадками «Посиделки у печи»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недели Игры и игрушки для детей и их родителей был организован спортивный фольклорный праздник «Народные забавы». Участники мероприятия познакомились с народными играми-развлечениями: подвижными, хороводными. И взрослые и малыши принимали активное участие. </a:t>
            </a:r>
            <a:endParaRPr lang="ru-RU" dirty="0"/>
          </a:p>
        </p:txBody>
      </p:sp>
      <p:pic>
        <p:nvPicPr>
          <p:cNvPr id="13314" name="Picture 2" descr="C:\Users\админ\Desktop\фото для проекта\спорт.меропр\0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960440" cy="26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дмин\Desktop\фото для проекта\спорт.меропр\0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590" y="3861048"/>
            <a:ext cx="4121772" cy="27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84482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«Заинька по </a:t>
            </a:r>
            <a:r>
              <a:rPr lang="ru-RU" dirty="0" err="1" smtClean="0"/>
              <a:t>сеничкам</a:t>
            </a:r>
            <a:r>
              <a:rPr lang="ru-RU" dirty="0" smtClean="0"/>
              <a:t> гуляй-таки, гуляй»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«Жмурки»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7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фото для проекта\спорт.меропр\0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367240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47667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«У медведя во бору»</a:t>
            </a:r>
            <a:endParaRPr lang="ru-RU" dirty="0"/>
          </a:p>
        </p:txBody>
      </p:sp>
      <p:pic>
        <p:nvPicPr>
          <p:cNvPr id="14339" name="Picture 3" descr="C:\Users\админ\Desktop\фото для проекта\спорт.меропр\0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6" y="3573016"/>
            <a:ext cx="4031942" cy="26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дмин\Desktop\фото для проекта\спорт.меропр\0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474894"/>
            <a:ext cx="2628292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2924944"/>
            <a:ext cx="511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«Мотальщики»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371703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«Донеси – не урони»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1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Основным результатом  работы по знакомству детей с Архангельской губернией можно назвать освоение детьми доступных знаний о быте и культуре данного региона; развитие у детей   творческих способностей и умений в рисовании, лепке, аппликации и ручном труде по мотивам традиционных северных промыслов.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Один великий человек сказал: «Красивое побуждает доброе». </a:t>
            </a:r>
            <a:r>
              <a:rPr lang="ru-RU"/>
              <a:t>Хочется верить, что красота предметов северных народных промыслов побуждает детей к добрым, «красивым» поступкам, воспитывает положительные человеческие качества.</a:t>
            </a:r>
          </a:p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расширение знаний об истории, быте и культурных традициях Русского Севера через знакомство с северными народными промыслами.</a:t>
            </a:r>
          </a:p>
          <a:p>
            <a:pPr lvl="0"/>
            <a:r>
              <a:rPr lang="ru-RU" dirty="0"/>
              <a:t> воспитание трудолюбия, усидчивости, самостоятельности, бережного отношения к материалам и предметам народного творчества.</a:t>
            </a:r>
          </a:p>
          <a:p>
            <a:r>
              <a:rPr lang="ru-RU" dirty="0"/>
              <a:t> развитие мелкой моторики рук и творческих способностей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9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знакомство детей с особенностями труда и быта людей на Севере, их взаимосвязь с природой.</a:t>
            </a:r>
          </a:p>
          <a:p>
            <a:pPr lvl="0"/>
            <a:r>
              <a:rPr lang="ru-RU" dirty="0"/>
              <a:t>знакомство с многообразием материалов, используемых для изготовления предметов быта, интерьера, игрушек, одежды; назначением предметов декоративно-прикладного искусства, символикой узоров и орнаментов.</a:t>
            </a:r>
          </a:p>
          <a:p>
            <a:pPr lvl="0"/>
            <a:r>
              <a:rPr lang="ru-RU" dirty="0"/>
              <a:t>формирование умений и навыков северных </a:t>
            </a:r>
            <a:r>
              <a:rPr lang="ru-RU" dirty="0" smtClean="0"/>
              <a:t>росписей, </a:t>
            </a:r>
            <a:r>
              <a:rPr lang="ru-RU" dirty="0"/>
              <a:t>лепки из муки и соли, аппликации и ручного труда по мотивам северных промыслов.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5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955990"/>
              </p:ext>
            </p:extLst>
          </p:nvPr>
        </p:nvGraphicFramePr>
        <p:xfrm>
          <a:off x="827584" y="188640"/>
          <a:ext cx="784887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Помощь родителей в оформлении выставки декоративно-прикладного искусства Поморья</a:t>
            </a:r>
          </a:p>
          <a:p>
            <a:r>
              <a:rPr lang="ru-RU" dirty="0" smtClean="0"/>
              <a:t>Посещение родителями выставки</a:t>
            </a:r>
          </a:p>
          <a:p>
            <a:r>
              <a:rPr lang="ru-RU" dirty="0" smtClean="0"/>
              <a:t>Участие родителей в спортивном фольклорном празднике «Народные забавы»</a:t>
            </a:r>
          </a:p>
          <a:p>
            <a:r>
              <a:rPr lang="ru-RU" dirty="0" smtClean="0"/>
              <a:t>Посиделки у самовара (чаепитие)</a:t>
            </a:r>
          </a:p>
          <a:p>
            <a:r>
              <a:rPr lang="ru-RU" dirty="0" smtClean="0"/>
              <a:t>Мастер-класс «Роспись Архангельских </a:t>
            </a:r>
            <a:r>
              <a:rPr lang="ru-RU" dirty="0" err="1" smtClean="0"/>
              <a:t>козуль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Масленичные гуляния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Работа с родителями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211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Детская библиотека №74 «Русские народные сказки»</a:t>
            </a:r>
          </a:p>
          <a:p>
            <a:r>
              <a:rPr lang="ru-RU" dirty="0" smtClean="0"/>
              <a:t>Школа №799 «Роспись Архангельских </a:t>
            </a:r>
            <a:r>
              <a:rPr lang="ru-RU" dirty="0" err="1" smtClean="0"/>
              <a:t>козуль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Социализация</a:t>
            </a:r>
            <a:endParaRPr lang="ru-RU" dirty="0"/>
          </a:p>
        </p:txBody>
      </p:sp>
      <p:pic>
        <p:nvPicPr>
          <p:cNvPr id="16386" name="Picture 2" descr="C:\Users\админ\Desktop\фото для проекта\IMG_4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38990"/>
            <a:ext cx="3500760" cy="262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админ\Desktop\фото для проекта\IMG_4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38989"/>
            <a:ext cx="3748406" cy="28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pryaniki--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81755"/>
            <a:ext cx="4071934" cy="2717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35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a typeface="Times New Roman"/>
              </a:rPr>
              <a:t>Для реализации целей и задач в группе </a:t>
            </a:r>
            <a:r>
              <a:rPr lang="ru-RU" dirty="0" smtClean="0">
                <a:ea typeface="Times New Roman"/>
              </a:rPr>
              <a:t>была создана</a:t>
            </a:r>
            <a:r>
              <a:rPr lang="ru-RU" dirty="0">
                <a:ea typeface="Times New Roman"/>
              </a:rPr>
              <a:t>  предметно-развивающая  среда: подобраны  книги, </a:t>
            </a:r>
            <a:r>
              <a:rPr lang="ru-RU" dirty="0" smtClean="0">
                <a:ea typeface="Times New Roman"/>
              </a:rPr>
              <a:t>иллюстрации, </a:t>
            </a:r>
            <a:r>
              <a:rPr lang="ru-RU" dirty="0">
                <a:ea typeface="Times New Roman"/>
              </a:rPr>
              <a:t>фотографии, изделия мастеров-ремесленников. С помощью родителей оформлен уголок </a:t>
            </a:r>
            <a:r>
              <a:rPr lang="ru-RU" dirty="0" smtClean="0">
                <a:ea typeface="Times New Roman"/>
              </a:rPr>
              <a:t>декоративно-прикладного </a:t>
            </a:r>
            <a:r>
              <a:rPr lang="ru-RU" dirty="0">
                <a:ea typeface="Times New Roman"/>
              </a:rPr>
              <a:t>искусства, где дети могут взять в руки, рассмотреть и поиграть деревянной посудой, </a:t>
            </a:r>
            <a:r>
              <a:rPr lang="ru-RU" dirty="0" smtClean="0">
                <a:ea typeface="Times New Roman"/>
              </a:rPr>
              <a:t>берестяными изделиями, </a:t>
            </a:r>
            <a:r>
              <a:rPr lang="ru-RU" dirty="0">
                <a:ea typeface="Times New Roman"/>
              </a:rPr>
              <a:t>лаптями, глиняными игрушками, тряпичными куклами, лоскутными ковриками и другими предметами</a:t>
            </a:r>
            <a:r>
              <a:rPr lang="ru-RU" dirty="0" smtClean="0">
                <a:ea typeface="Times New Roman"/>
              </a:rPr>
              <a:t>. Подобрана народная музыка.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Предметно-развивающая среда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0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фото для проекта\родит.в музее\IMG_08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90500"/>
            <a:ext cx="3813944" cy="28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arh-dou186.ru/wp-content/uploads/%D0%A0%D0%B8%D1%81%D1%83%D0%BD%D0%BE%D0%BA41-300x224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785" y="1894148"/>
            <a:ext cx="3865612" cy="292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3" name="Picture 3" descr="C:\Users\админ\Desktop\фото для проекта\родит.в музее\IMG_09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12" y="3789040"/>
            <a:ext cx="3597920" cy="26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7689</TotalTime>
  <Words>663</Words>
  <Application>Microsoft Office PowerPoint</Application>
  <PresentationFormat>Экран (4:3)</PresentationFormat>
  <Paragraphs>73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Твердый переплет</vt:lpstr>
      <vt:lpstr>       «Только тот, кто любит, ценит и      уважает накопленное и сохранённое  предшествующим поколением,  может любить Родину, узнать её, стать подлинным патриотом».          .                                                                                                                                  С. Михалков </vt:lpstr>
      <vt:lpstr>Презентация PowerPoint</vt:lpstr>
      <vt:lpstr>Цель проекта</vt:lpstr>
      <vt:lpstr>Задачи проекта</vt:lpstr>
      <vt:lpstr>Презентация PowerPoint</vt:lpstr>
      <vt:lpstr>Работа с родителями</vt:lpstr>
      <vt:lpstr>Социализация</vt:lpstr>
      <vt:lpstr>Предметно-развивающая среда</vt:lpstr>
      <vt:lpstr>Презентация PowerPoint</vt:lpstr>
      <vt:lpstr> Серия занятий по ознакомлению с Архангельским краем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«Только тот, кто любит, ценит и      уважает накопленное и сохранённое  предшествующим поколением, может любить Родину, узнать её, стать подлинным          патриотом».                                                                                                                                  С. Михалков</dc:title>
  <dc:creator>админ</dc:creator>
  <cp:lastModifiedBy>админ</cp:lastModifiedBy>
  <cp:revision>56</cp:revision>
  <dcterms:created xsi:type="dcterms:W3CDTF">2013-04-16T19:19:00Z</dcterms:created>
  <dcterms:modified xsi:type="dcterms:W3CDTF">2013-05-26T16:45:43Z</dcterms:modified>
</cp:coreProperties>
</file>