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16E3-CD67-49F0-A360-2A16BA0FC4D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8372-79EF-4BB6-8EE8-70F66E6E77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шаблоны презентаций\shablony_prezentazi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620689"/>
            <a:ext cx="8604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к уроку русского языка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УМК «Школа России» 3 класс.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учебнику Т.Г.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Рамзаевой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 урока: «Обучающее изложение»</a:t>
            </a:r>
          </a:p>
          <a:p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4221088"/>
            <a:ext cx="55040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Презентацию подготовила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учитель начальных классов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Ю.В.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Самодурова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МКОУ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Семилукская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СОШ №1 с УИОП</a:t>
            </a: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аблоны презентаций\shablony_prezentazi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7328" y="-234478"/>
            <a:ext cx="9481328" cy="70924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764704"/>
            <a:ext cx="828092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</a:rPr>
              <a:t>       </a:t>
            </a:r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Двадцать седьмое февраля.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              </a:t>
            </a:r>
            <a:r>
              <a:rPr lang="ru-RU" sz="6000" dirty="0" smtClean="0">
                <a:solidFill>
                  <a:schemeClr val="bg1"/>
                </a:solidFill>
                <a:latin typeface="Propisi" pitchFamily="2" charset="0"/>
              </a:rPr>
              <a:t>Изложение.</a:t>
            </a:r>
          </a:p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dirty="0" smtClean="0">
                <a:solidFill>
                  <a:schemeClr val="bg1"/>
                </a:solidFill>
                <a:latin typeface="Propisi" pitchFamily="2" charset="0"/>
              </a:rPr>
              <a:t>Длиннохвостые разбойницы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dirty="0" smtClean="0">
              <a:solidFill>
                <a:schemeClr val="bg1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шаблоны презентаций\shablony_prezentazi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14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69269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latin typeface="Propisi" pitchFamily="2" charset="0"/>
              </a:rPr>
              <a:t>Упр. 449. стр.39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Прочитайте текст, определите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Сколько частей в тексте, выделите  в каждой части основную мысль. 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Составьте план к изложению.</a:t>
            </a:r>
            <a:endParaRPr lang="ru-RU" sz="5400" dirty="0">
              <a:solidFill>
                <a:schemeClr val="bg1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шаблоны презентаций\shablony_prezentazi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69269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Propisi" pitchFamily="2" charset="0"/>
              </a:rPr>
              <a:t>                  План.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1. Тревожный стрекот сорок.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2. Схватка зайчихи с сороками.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3. Спасение зайчонка.</a:t>
            </a:r>
          </a:p>
          <a:p>
            <a:endParaRPr lang="ru-RU" sz="5400" dirty="0">
              <a:solidFill>
                <a:schemeClr val="bg1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шаблоны презентаций\shablony_prezentazi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620688"/>
            <a:ext cx="82861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Propisi" pitchFamily="2" charset="0"/>
              </a:rPr>
              <a:t>        Пересказ текста по вопросам.</a:t>
            </a:r>
          </a:p>
          <a:p>
            <a:r>
              <a:rPr lang="ru-RU" sz="4000" dirty="0">
                <a:solidFill>
                  <a:schemeClr val="bg1"/>
                </a:solidFill>
                <a:latin typeface="Propisi" pitchFamily="2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 Что услышали путники ,когда шли по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 тропинке?</a:t>
            </a:r>
          </a:p>
          <a:p>
            <a:r>
              <a:rPr lang="ru-RU" sz="4000" dirty="0">
                <a:solidFill>
                  <a:schemeClr val="bg1"/>
                </a:solidFill>
                <a:latin typeface="Propisi" pitchFamily="2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 Почему сороки так сильно кричали, с кем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 они дрались?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  Что стало причиной драки зайчихи и сорок?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  Почему зайчонка отнесли в кусты?</a:t>
            </a:r>
            <a:endParaRPr lang="ru-RU" sz="4000" dirty="0">
              <a:solidFill>
                <a:schemeClr val="bg1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шаблоны презентаций\shablony_prezentazi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4915"/>
            <a:ext cx="9468544" cy="70829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476672"/>
            <a:ext cx="853150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Каким близким по смыслу словом можно </a:t>
            </a:r>
            <a:endParaRPr lang="ru-RU" sz="4000" dirty="0">
              <a:solidFill>
                <a:schemeClr val="bg1"/>
              </a:solidFill>
              <a:latin typeface="Propisi" pitchFamily="2" charset="0"/>
            </a:endParaRP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Заменить слово «тревожно?»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С помощью какой части речи автор описывает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действия зайчихи и сорок? 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Назовите глаголы, которые употребил автор.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Как автор передал своё отношение к зайчонку?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</a:rPr>
              <a:t>Сравните слова: заметили</a:t>
            </a:r>
            <a:r>
              <a:rPr lang="ru-RU" sz="4000" dirty="0" smtClean="0">
                <a:solidFill>
                  <a:schemeClr val="bg1"/>
                </a:solidFill>
                <a:cs typeface="Aharoni" pitchFamily="2" charset="-79"/>
              </a:rPr>
              <a:t>-</a:t>
            </a:r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  <a:cs typeface="Aharoni" pitchFamily="2" charset="-79"/>
              </a:rPr>
              <a:t> увидели, крошечный</a:t>
            </a:r>
            <a:r>
              <a:rPr lang="ru-RU" sz="4000" dirty="0" smtClean="0">
                <a:solidFill>
                  <a:schemeClr val="bg1"/>
                </a:solidFill>
                <a:cs typeface="Aharoni" pitchFamily="2" charset="-79"/>
              </a:rPr>
              <a:t>-</a:t>
            </a:r>
            <a:endParaRPr lang="ru-RU" sz="4000" dirty="0" smtClean="0">
              <a:solidFill>
                <a:schemeClr val="bg1"/>
              </a:solidFill>
              <a:latin typeface="Propisi" pitchFamily="2" charset="0"/>
              <a:cs typeface="Aharoni" pitchFamily="2" charset="-79"/>
            </a:endParaRPr>
          </a:p>
          <a:p>
            <a:r>
              <a:rPr lang="ru-RU" sz="4000" dirty="0">
                <a:solidFill>
                  <a:schemeClr val="bg1"/>
                </a:solidFill>
                <a:latin typeface="Propisi" pitchFamily="2" charset="0"/>
                <a:cs typeface="Aharoni" pitchFamily="2" charset="-79"/>
              </a:rPr>
              <a:t>м</a:t>
            </a:r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  <a:cs typeface="Aharoni" pitchFamily="2" charset="-79"/>
              </a:rPr>
              <a:t>аленький, непременно </a:t>
            </a:r>
            <a:r>
              <a:rPr lang="ru-RU" sz="4000" dirty="0" smtClean="0">
                <a:solidFill>
                  <a:schemeClr val="bg1"/>
                </a:solidFill>
                <a:cs typeface="Aharoni" pitchFamily="2" charset="-79"/>
              </a:rPr>
              <a:t>-</a:t>
            </a:r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  <a:cs typeface="Aharoni" pitchFamily="2" charset="-79"/>
              </a:rPr>
              <a:t> обязательно. Что вы 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Propisi" pitchFamily="2" charset="0"/>
                <a:cs typeface="Aharoni" pitchFamily="2" charset="-79"/>
              </a:rPr>
              <a:t>можете о них сказать?</a:t>
            </a:r>
            <a:endParaRPr lang="ru-RU" sz="4000" dirty="0">
              <a:solidFill>
                <a:schemeClr val="bg1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шаблоны презентаций\shablony_prezentazi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836712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Propisi" pitchFamily="2" charset="0"/>
              </a:rPr>
              <a:t>    </a:t>
            </a:r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Прочитайте текст ещё раз.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    Приступайте к написанию 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                изложения.</a:t>
            </a:r>
          </a:p>
          <a:p>
            <a:r>
              <a:rPr lang="ru-RU" sz="5400" dirty="0" smtClean="0">
                <a:solidFill>
                  <a:schemeClr val="bg1"/>
                </a:solidFill>
                <a:latin typeface="Propisi" pitchFamily="2" charset="0"/>
              </a:rPr>
              <a:t>Слова для справок  выписаны на      доске.</a:t>
            </a:r>
            <a:endParaRPr lang="ru-RU" sz="5400" dirty="0">
              <a:solidFill>
                <a:schemeClr val="bg1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230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6</cp:revision>
  <dcterms:created xsi:type="dcterms:W3CDTF">2015-03-02T07:30:07Z</dcterms:created>
  <dcterms:modified xsi:type="dcterms:W3CDTF">2015-03-02T08:24:26Z</dcterms:modified>
</cp:coreProperties>
</file>