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3127E-245C-4E52-BC1F-54D05AA8117E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1850-81C8-42F5-80B9-EADD9F4439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3127E-245C-4E52-BC1F-54D05AA8117E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1850-81C8-42F5-80B9-EADD9F4439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3127E-245C-4E52-BC1F-54D05AA8117E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1850-81C8-42F5-80B9-EADD9F4439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3127E-245C-4E52-BC1F-54D05AA8117E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1850-81C8-42F5-80B9-EADD9F4439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3127E-245C-4E52-BC1F-54D05AA8117E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1850-81C8-42F5-80B9-EADD9F4439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3127E-245C-4E52-BC1F-54D05AA8117E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1850-81C8-42F5-80B9-EADD9F4439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3127E-245C-4E52-BC1F-54D05AA8117E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1850-81C8-42F5-80B9-EADD9F4439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3127E-245C-4E52-BC1F-54D05AA8117E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1850-81C8-42F5-80B9-EADD9F4439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3127E-245C-4E52-BC1F-54D05AA8117E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1850-81C8-42F5-80B9-EADD9F4439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3127E-245C-4E52-BC1F-54D05AA8117E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1850-81C8-42F5-80B9-EADD9F4439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3127E-245C-4E52-BC1F-54D05AA8117E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1850-81C8-42F5-80B9-EADD9F4439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4000"/>
            <a:lum/>
          </a:blip>
          <a:srcRect/>
          <a:stretch>
            <a:fillRect l="-97000" r="-9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3127E-245C-4E52-BC1F-54D05AA8117E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21850-81C8-42F5-80B9-EADD9F4439A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i_0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1143000"/>
            <a:ext cx="3603625" cy="452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>
          <a:xfrm>
            <a:off x="4067175" y="549275"/>
            <a:ext cx="4752975" cy="302418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С МОМЕНТА РОЖДЕНИЯ РЕБЕНКА, ТЫСЯЧИ МУЖЧИН РЕШАЮТ ТЫСЯЧИ НОВЫХ ЗАДАЧ</a:t>
            </a:r>
          </a:p>
        </p:txBody>
      </p:sp>
      <p:pic>
        <p:nvPicPr>
          <p:cNvPr id="14340" name="Picture 6" descr="г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54BEF0"/>
              </a:clrFrom>
              <a:clrTo>
                <a:srgbClr val="54BEF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50" y="3500438"/>
            <a:ext cx="335280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э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8125" y="3449638"/>
            <a:ext cx="5095875" cy="340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912938"/>
          </a:xfrm>
        </p:spPr>
        <p:txBody>
          <a:bodyPr/>
          <a:lstStyle/>
          <a:p>
            <a:pPr algn="ctr" eaLnBrk="1" hangingPunct="1"/>
            <a:r>
              <a:rPr lang="ru-RU" sz="3600" b="1" smtClean="0">
                <a:solidFill>
                  <a:srgbClr val="663300"/>
                </a:solidFill>
                <a:effectLst/>
                <a:latin typeface="Times New Roman" pitchFamily="18" charset="0"/>
                <a:cs typeface="Times New Roman" pitchFamily="18" charset="0"/>
              </a:rPr>
              <a:t>ОТЦЫ ГОРДЯТСЯ КАЖДЫМ ДОСТИЖЕНИЕМ ДЕТЕЙ, КАЖДЫМ СДЕЛАННЫМ ШАГОМ.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2492375"/>
            <a:ext cx="6178550" cy="43656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FFFF66"/>
                </a:solidFill>
              </a:rPr>
              <a:t>Как часто не хватает слов,</a:t>
            </a:r>
          </a:p>
          <a:p>
            <a:pPr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FFFF66"/>
                </a:solidFill>
              </a:rPr>
              <a:t>Чтоб выразить свою любовь.</a:t>
            </a:r>
          </a:p>
          <a:p>
            <a:pPr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FFFF66"/>
                </a:solidFill>
              </a:rPr>
              <a:t>Не хватит действий, чтоб вернуть</a:t>
            </a:r>
          </a:p>
          <a:p>
            <a:pPr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FFFF66"/>
                </a:solidFill>
              </a:rPr>
              <a:t>То, что ты дал мне в этот путь:</a:t>
            </a:r>
          </a:p>
          <a:p>
            <a:pPr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FFFF66"/>
                </a:solidFill>
              </a:rPr>
              <a:t>Твою поддержку, теплый взгляд,</a:t>
            </a:r>
          </a:p>
          <a:p>
            <a:pPr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FFFF66"/>
                </a:solidFill>
              </a:rPr>
              <a:t>Объятья рук, сверженный страх,</a:t>
            </a:r>
          </a:p>
          <a:p>
            <a:pPr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FFFF66"/>
                </a:solidFill>
              </a:rPr>
              <a:t>К победе волю, к чувствам власть,</a:t>
            </a:r>
          </a:p>
          <a:p>
            <a:pPr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FFFF66"/>
                </a:solidFill>
              </a:rPr>
              <a:t>Почтенье к старшим,</a:t>
            </a:r>
          </a:p>
          <a:p>
            <a:pPr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FFFF66"/>
                </a:solidFill>
              </a:rPr>
              <a:t>                        к жизни страсть.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ж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2809875"/>
            <a:ext cx="4048125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xfrm>
            <a:off x="3851275" y="292100"/>
            <a:ext cx="4835525" cy="20574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hlink"/>
                </a:solidFill>
              </a:rPr>
              <a:t> </a:t>
            </a:r>
            <a:r>
              <a:rPr lang="ru-RU" sz="2000" b="1" dirty="0" smtClean="0">
                <a:solidFill>
                  <a:srgbClr val="663300"/>
                </a:solidFill>
                <a:effectLst/>
                <a:latin typeface="Times New Roman" pitchFamily="18" charset="0"/>
                <a:cs typeface="Times New Roman" pitchFamily="18" charset="0"/>
              </a:rPr>
              <a:t>ОТЦЫ ДОЛЖНЫ УЧАСТВОВАТЬ В ЖИЗНИ  ДЕТЕЙ НЕ ТОЛЬКО, КОГДА ДЕТЯМ ЛЕГКО И ПРОСТО, НЕ ТОЛЬКО, КОГДА ДЕЛА ИДУТ ХОРОШО, НО И КОГДА  ДЕТЯМ ТРУДНО, КОГДА ОНИ НУЖДАЮТСЯ В ИХ ПОМОЩИ ПОДДЕРЖКЕ БОЛЬШЕ ВСЕГО.</a:t>
            </a:r>
          </a:p>
        </p:txBody>
      </p:sp>
      <p:pic>
        <p:nvPicPr>
          <p:cNvPr id="16388" name="Picture 4" descr="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913"/>
            <a:ext cx="3525838" cy="633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а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0"/>
            <a:ext cx="33623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7" descr="з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2924175"/>
            <a:ext cx="3455988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Rectangle 8"/>
          <p:cNvSpPr>
            <a:spLocks noGrp="1" noChangeArrowheads="1"/>
          </p:cNvSpPr>
          <p:nvPr>
            <p:ph type="title"/>
          </p:nvPr>
        </p:nvSpPr>
        <p:spPr>
          <a:xfrm>
            <a:off x="3779838" y="333375"/>
            <a:ext cx="4691062" cy="56165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Мой милый папа, в День отца</a:t>
            </a:r>
            <a:br>
              <a:rPr lang="ru-RU" sz="32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Тебя сердечно поздравляю</a:t>
            </a:r>
            <a:br>
              <a:rPr lang="ru-RU" sz="32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благодарность выражаю</a:t>
            </a:r>
            <a:br>
              <a:rPr lang="ru-RU" sz="32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сделанное для меня,</a:t>
            </a:r>
            <a:br>
              <a:rPr lang="ru-RU" sz="32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Папуля, я люблю тебя!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 descr="42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75" y="2143125"/>
            <a:ext cx="628650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Rectangle 7"/>
          <p:cNvSpPr>
            <a:spLocks noGrp="1" noChangeArrowheads="1"/>
          </p:cNvSpPr>
          <p:nvPr>
            <p:ph type="title"/>
          </p:nvPr>
        </p:nvSpPr>
        <p:spPr>
          <a:xfrm>
            <a:off x="285750" y="0"/>
            <a:ext cx="8229600" cy="207168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МЧАТСЯ ГОДЫ,  БЫСТРО БЕЗ ОГЛЯДКИ,</a:t>
            </a:r>
            <a:br>
              <a:rPr lang="ru-RU" sz="3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ТАЮТ БЫСТРО, СЛОВНО ДЫМ.</a:t>
            </a:r>
            <a:br>
              <a:rPr lang="ru-RU" sz="3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 ЖЕЛАЕМ ПАПЕ СЧАСТЬЯ,</a:t>
            </a:r>
            <a:br>
              <a:rPr lang="ru-RU" sz="3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ОСТАВАТЬСЯ МОЛОДЫМ!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74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i_0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8" y="3054350"/>
            <a:ext cx="5072062" cy="380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00037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МЫ ЖЕЛАЕМ И ЗДОРОВЬЯ,</a:t>
            </a:r>
            <a:b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ЧТОБ НА ВСЕ ХВАТИЛО СИЛ,</a:t>
            </a:r>
            <a:b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ЧТОБЫ КАЖДЫЙ ДЕНЬ </a:t>
            </a:r>
            <a:b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 ЛЮБОВЬЮ</a:t>
            </a:r>
            <a:b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ТОЛЬКО РАДОСТЬ ПРИНОСИЛ!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Admin\Desktop\25332587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0"/>
            <a:ext cx="6643688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948" name="Rectangle 4"/>
          <p:cNvSpPr>
            <a:spLocks noGrp="1" noChangeArrowheads="1"/>
          </p:cNvSpPr>
          <p:nvPr>
            <p:ph type="title"/>
          </p:nvPr>
        </p:nvSpPr>
        <p:spPr>
          <a:xfrm>
            <a:off x="357188" y="5000625"/>
            <a:ext cx="8229600" cy="185737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 ЗАБУДЬТЕ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ПОЗДРАВИТЬ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ДНЕМ ОТЦА!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428596" y="6000768"/>
            <a:ext cx="8229600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400" b="1" kern="0" dirty="0">
                <a:ln w="6350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solidFill>
                  <a:srgbClr val="005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4400" b="1" kern="0" dirty="0">
                <a:ln w="6350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solidFill>
                  <a:srgbClr val="005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4400" b="1" kern="0" dirty="0">
                <a:ln w="6350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solidFill>
                  <a:srgbClr val="005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СПАСИБО ЗА ВНИМАНИЕ!</a:t>
            </a:r>
            <a:r>
              <a:rPr lang="ru-RU" sz="4000" b="1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4000" b="1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endParaRPr lang="ru-RU" sz="54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/>
      <p:bldP spid="82948" grpId="1"/>
      <p:bldP spid="4" grpId="0" build="allAtOnce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138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 МОМЕНТА РОЖДЕНИЯ РЕБЕНКА, ТЫСЯЧИ МУЖЧИН РЕШАЮТ ТЫСЯЧИ НОВЫХ ЗАДАЧ</vt:lpstr>
      <vt:lpstr>ОТЦЫ ГОРДЯТСЯ КАЖДЫМ ДОСТИЖЕНИЕМ ДЕТЕЙ, КАЖДЫМ СДЕЛАННЫМ ШАГОМ.</vt:lpstr>
      <vt:lpstr> ОТЦЫ ДОЛЖНЫ УЧАСТВОВАТЬ В ЖИЗНИ  ДЕТЕЙ НЕ ТОЛЬКО, КОГДА ДЕТЯМ ЛЕГКО И ПРОСТО, НЕ ТОЛЬКО, КОГДА ДЕЛА ИДУТ ХОРОШО, НО И КОГДА  ДЕТЯМ ТРУДНО, КОГДА ОНИ НУЖДАЮТСЯ В ИХ ПОМОЩИ ПОДДЕРЖКЕ БОЛЬШЕ ВСЕГО.</vt:lpstr>
      <vt:lpstr>Мой милый папа, в День отца Тебя сердечно поздравляю И благодарность выражаю За сделанное для меня, Папуля, я люблю тебя!</vt:lpstr>
      <vt:lpstr>МЧАТСЯ ГОДЫ,  БЫСТРО БЕЗ ОГЛЯДКИ, ТАЮТ БЫСТРО, СЛОВНО ДЫМ. МЫ ЖЕЛАЕМ ПАПЕ СЧАСТЬЯ,  ОСТАВАТЬСЯ МОЛОДЫМ!</vt:lpstr>
      <vt:lpstr>МЫ ЖЕЛАЕМ И ЗДОРОВЬЯ, ЧТОБ НА ВСЕ ХВАТИЛО СИЛ, ЧТОБЫ КАЖДЫЙ ДЕНЬ  С ЛЮБОВЬЮ ТОЛЬКО РАДОСТЬ ПРИНОСИЛ!</vt:lpstr>
      <vt:lpstr>НЕ  ЗАБУДЬТЕ ПОЗДРАВИТЬ С ДНЕМ ОТЦА!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МОМЕНТА РОЖДЕНИЯ РЕБЕНКА, ТЫСЯЧИ МУЖЧИН РЕШАЮТ ТЫСЯЧИ НОВЫХ ЗАДАЧ</dc:title>
  <dc:creator>школа21</dc:creator>
  <cp:lastModifiedBy>школа21</cp:lastModifiedBy>
  <cp:revision>1</cp:revision>
  <dcterms:created xsi:type="dcterms:W3CDTF">2014-05-05T12:45:56Z</dcterms:created>
  <dcterms:modified xsi:type="dcterms:W3CDTF">2014-05-05T12:51:26Z</dcterms:modified>
</cp:coreProperties>
</file>