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0" r:id="rId3"/>
    <p:sldId id="279" r:id="rId4"/>
    <p:sldId id="271" r:id="rId5"/>
    <p:sldId id="259" r:id="rId6"/>
    <p:sldId id="272" r:id="rId7"/>
    <p:sldId id="274" r:id="rId8"/>
    <p:sldId id="263" r:id="rId9"/>
    <p:sldId id="26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E007-A9B6-4008-BB8D-C3FC1229403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2AE0-9E9B-4135-B2E9-74255CE7C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айт спортивной ш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6877594" cy="4143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19876" y="0"/>
            <a:ext cx="4109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1 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85860"/>
            <a:ext cx="59293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РОДИНА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Блоги - Привет.ру - Интересы и обсуждения пользователей интернет дневников на Привет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7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Мир - МОИМИ глазам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оздравления с праздниками (2) - Страница 4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Физическая карта рек россии - топографический центр, Загрузить с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Моя родина Россия - Картинка 14581/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207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Архив материалов - Официальный сайт детского сада 5 г.Агидель 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>Смутное время</a:t>
            </a:r>
            <a:endParaRPr lang="ru-RU" sz="8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000892" cy="502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Воззвание Минина к нижнегородц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. Минин и Д. Пожарский lemur59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13136"/>
            <a:ext cx="5357850" cy="687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3857652"/>
          </a:xfrm>
        </p:spPr>
        <p:txBody>
          <a:bodyPr>
            <a:noAutofit/>
          </a:bodyPr>
          <a:lstStyle/>
          <a:p>
            <a:pPr algn="ctr"/>
            <a:endParaRPr lang="ru-RU" sz="12000" b="1" dirty="0"/>
          </a:p>
        </p:txBody>
      </p:sp>
      <p:pic>
        <p:nvPicPr>
          <p:cNvPr id="18434" name="Picture 2" descr="Официальный сайт гильдии АНГЕЛЫ - Главная стра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655"/>
            <a:ext cx="9143999" cy="7043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2097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6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Смутное время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</dc:title>
  <dc:creator>user</dc:creator>
  <cp:lastModifiedBy>user</cp:lastModifiedBy>
  <cp:revision>17</cp:revision>
  <dcterms:created xsi:type="dcterms:W3CDTF">2010-10-28T18:52:35Z</dcterms:created>
  <dcterms:modified xsi:type="dcterms:W3CDTF">2014-10-30T11:26:45Z</dcterms:modified>
</cp:coreProperties>
</file>