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0CCE-D3D4-4809-BBFA-D0DDCD63F165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73F5-2E68-414A-B50F-22BE36C9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 i Max\Desktop\%2A%2A%2A%2A%2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44827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«Моя малая Родина.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Памятники города Печоры»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3816424" cy="13681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Автор: Носова Ольга Степановна,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МОУ «ООШ №53» </a:t>
            </a:r>
            <a:r>
              <a:rPr lang="ru-RU" sz="2000" b="1" dirty="0" err="1" smtClean="0">
                <a:solidFill>
                  <a:schemeClr val="bg1"/>
                </a:solidFill>
              </a:rPr>
              <a:t>пгт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Изъяю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Печора, Республика Коми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Памятник геологоразведчикам</a:t>
            </a:r>
            <a:endParaRPr lang="ru-RU" dirty="0"/>
          </a:p>
        </p:txBody>
      </p:sp>
      <p:pic>
        <p:nvPicPr>
          <p:cNvPr id="4" name="Содержимое 3" descr="Памятник геологоразведчикам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10260" y="1052736"/>
            <a:ext cx="4064969" cy="5435985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Вертолет около аэропорта</a:t>
            </a:r>
            <a:endParaRPr lang="ru-RU" dirty="0"/>
          </a:p>
        </p:txBody>
      </p:sp>
      <p:pic>
        <p:nvPicPr>
          <p:cNvPr id="10" name="Содержимое 9" descr="IMG_96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556792"/>
            <a:ext cx="8809900" cy="409954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чорская ГРЭС и «качающаяся опора» - «чудо республики»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476672"/>
            <a:ext cx="9150997" cy="6103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Спасибо за внимание!!!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В.А. </a:t>
            </a:r>
            <a:r>
              <a:rPr lang="ru-RU" dirty="0" err="1" smtClean="0"/>
              <a:t>Русанову</a:t>
            </a:r>
            <a:r>
              <a:rPr lang="ru-RU" dirty="0" smtClean="0"/>
              <a:t> – исследователю Севера</a:t>
            </a:r>
            <a:endParaRPr lang="ru-RU" dirty="0"/>
          </a:p>
        </p:txBody>
      </p:sp>
      <p:pic>
        <p:nvPicPr>
          <p:cNvPr id="4" name="Содержимое 3" descr="Русанов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412776"/>
            <a:ext cx="6867607" cy="5150705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Памятный знак воинам-интернационалистам</a:t>
            </a:r>
            <a:endParaRPr lang="ru-RU" dirty="0"/>
          </a:p>
        </p:txBody>
      </p:sp>
      <p:pic>
        <p:nvPicPr>
          <p:cNvPr id="4" name="Содержимое 3" descr="P10507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42724" y="1875778"/>
            <a:ext cx="5432208" cy="4074156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 «Никто не забыт…»</a:t>
            </a:r>
            <a:endParaRPr lang="ru-RU" dirty="0"/>
          </a:p>
        </p:txBody>
      </p:sp>
      <p:pic>
        <p:nvPicPr>
          <p:cNvPr id="4" name="Содержимое 3" descr="Памятник «Никто не забыт»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1268760"/>
            <a:ext cx="6840760" cy="4896544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С.М. Кирову</a:t>
            </a:r>
            <a:endParaRPr lang="ru-RU" dirty="0"/>
          </a:p>
        </p:txBody>
      </p:sp>
      <p:pic>
        <p:nvPicPr>
          <p:cNvPr id="4" name="Содержимое 3" descr="Памятник Кирову около ПРУ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1292067"/>
            <a:ext cx="7272808" cy="4801229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М.Горькому </a:t>
            </a:r>
            <a:br>
              <a:rPr lang="ru-RU" dirty="0" smtClean="0"/>
            </a:br>
            <a:r>
              <a:rPr lang="ru-RU" dirty="0" smtClean="0"/>
              <a:t>на площади Мира</a:t>
            </a:r>
            <a:endParaRPr lang="ru-RU" dirty="0"/>
          </a:p>
        </p:txBody>
      </p:sp>
      <p:pic>
        <p:nvPicPr>
          <p:cNvPr id="4" name="Содержимое 3" descr="Памятник Горькому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484784"/>
            <a:ext cx="7632848" cy="5112568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культуры железнодорожников</a:t>
            </a:r>
            <a:endParaRPr lang="ru-RU" dirty="0"/>
          </a:p>
        </p:txBody>
      </p:sp>
      <p:pic>
        <p:nvPicPr>
          <p:cNvPr id="6" name="Содержимое 5" descr="P10507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6336704" cy="4752528"/>
          </a:xfrm>
          <a:ln w="19050">
            <a:solidFill>
              <a:schemeClr val="tx1"/>
            </a:solidFill>
          </a:ln>
        </p:spPr>
      </p:pic>
      <p:pic>
        <p:nvPicPr>
          <p:cNvPr id="7" name="Содержимое 6" descr="P10507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501008"/>
            <a:ext cx="4283968" cy="3212976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культуры железнодорожников.</a:t>
            </a:r>
            <a:br>
              <a:rPr lang="ru-RU" dirty="0" smtClean="0"/>
            </a:br>
            <a:r>
              <a:rPr lang="ru-RU" dirty="0" smtClean="0"/>
              <a:t>Зрительный зал</a:t>
            </a:r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412776"/>
            <a:ext cx="7272808" cy="4631844"/>
          </a:xfrm>
          <a:ln w="19050">
            <a:solidFill>
              <a:schemeClr val="tx1"/>
            </a:solidFill>
          </a:ln>
        </p:spPr>
      </p:pic>
      <p:pic>
        <p:nvPicPr>
          <p:cNvPr id="6" name="Содержимое 5" descr="jgn0fPTf8kI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49528" y="3329608"/>
            <a:ext cx="3394472" cy="3528392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 в локомотивном ДЕПО</a:t>
            </a:r>
            <a:endParaRPr lang="ru-RU" dirty="0"/>
          </a:p>
        </p:txBody>
      </p:sp>
      <p:pic>
        <p:nvPicPr>
          <p:cNvPr id="4" name="Содержимое 3" descr="Железнодорожное депо ст. Печора. Печора. Печора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43906" y="1340768"/>
            <a:ext cx="6986448" cy="4968552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«Моя малая Родина. Памятники города Печоры»</vt:lpstr>
      <vt:lpstr>Памятник В.А. Русанову – исследователю Севера</vt:lpstr>
      <vt:lpstr>Памятный знак воинам-интернационалистам</vt:lpstr>
      <vt:lpstr>Мемориал «Никто не забыт…»</vt:lpstr>
      <vt:lpstr>Памятник С.М. Кирову</vt:lpstr>
      <vt:lpstr>Памятник М.Горькому  на площади Мира</vt:lpstr>
      <vt:lpstr>Дом культуры железнодорожников</vt:lpstr>
      <vt:lpstr>Дом культуры железнодорожников. Зрительный зал</vt:lpstr>
      <vt:lpstr>Паровоз в локомотивном ДЕПО</vt:lpstr>
      <vt:lpstr>Памятник геологоразведчикам</vt:lpstr>
      <vt:lpstr>Вертолет около аэропорта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Rita i Max</dc:creator>
  <cp:lastModifiedBy>Nosovi</cp:lastModifiedBy>
  <cp:revision>26</cp:revision>
  <dcterms:created xsi:type="dcterms:W3CDTF">2014-09-26T08:38:20Z</dcterms:created>
  <dcterms:modified xsi:type="dcterms:W3CDTF">2014-10-18T14:05:43Z</dcterms:modified>
</cp:coreProperties>
</file>