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62" r:id="rId4"/>
    <p:sldId id="266" r:id="rId5"/>
    <p:sldId id="270" r:id="rId6"/>
    <p:sldId id="273" r:id="rId7"/>
    <p:sldId id="272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50" autoAdjust="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684B-AA7E-42E0-A891-6D4FED71B6B8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1BE98F-C720-4751-BF19-B9ABC8C032E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684B-AA7E-42E0-A891-6D4FED71B6B8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E98F-C720-4751-BF19-B9ABC8C032E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684B-AA7E-42E0-A891-6D4FED71B6B8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E98F-C720-4751-BF19-B9ABC8C032E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A5684B-AA7E-42E0-A891-6D4FED71B6B8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91BE98F-C720-4751-BF19-B9ABC8C032E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684B-AA7E-42E0-A891-6D4FED71B6B8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E98F-C720-4751-BF19-B9ABC8C032E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684B-AA7E-42E0-A891-6D4FED71B6B8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E98F-C720-4751-BF19-B9ABC8C032E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E98F-C720-4751-BF19-B9ABC8C032E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684B-AA7E-42E0-A891-6D4FED71B6B8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684B-AA7E-42E0-A891-6D4FED71B6B8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E98F-C720-4751-BF19-B9ABC8C032E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684B-AA7E-42E0-A891-6D4FED71B6B8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E98F-C720-4751-BF19-B9ABC8C032E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A5684B-AA7E-42E0-A891-6D4FED71B6B8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91BE98F-C720-4751-BF19-B9ABC8C032E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684B-AA7E-42E0-A891-6D4FED71B6B8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1BE98F-C720-4751-BF19-B9ABC8C032E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A5684B-AA7E-42E0-A891-6D4FED71B6B8}" type="datetimeFigureOut">
              <a:rPr lang="ru-RU" smtClean="0"/>
              <a:pPr/>
              <a:t>21.01.2014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91BE98F-C720-4751-BF19-B9ABC8C032E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zapoved.ru/?act=oopt_lis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ru.wikipedia.org/wiki/%D0%91%D0%B0%D1%80%D0%B3%D1%83%D0%B7%D0%B8%D0%BD%D1%81%D0%BA%D0%B8%D0%B9_%D0%B7%D0%B0%D0%BF%D0%BE%D0%B2%D0%B5%D0%B4%D0%BD%D0%B8%D0%BA" TargetMode="External"/><Relationship Id="rId7" Type="http://schemas.openxmlformats.org/officeDocument/2006/relationships/hyperlink" Target="http://ru.wikipedia.org/wiki/%D0%9B%D0%BE%D1%81%D0%B8%D0%BD%D1%8B%D0%B9_%D0%9E%D1%81%D1%82%D1%80%D0%BE%D0%B2" TargetMode="External"/><Relationship Id="rId2" Type="http://schemas.openxmlformats.org/officeDocument/2006/relationships/hyperlink" Target="http://ru.wikipedia.org/wiki/%D0%A0%D0%BE%D1%81%D1%81%D0%B8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1%D0%BE%D1%87%D0%B8%D0%BD%D1%81%D0%BA%D0%B8%D0%B9_%D0%BD%D0%B0%D1%86%D0%B8%D0%BE%D0%BD%D0%B0%D0%BB%D1%8C%D0%BD%D1%8B%D0%B9_%D0%BF%D0%B0%D1%80%D0%BA" TargetMode="External"/><Relationship Id="rId5" Type="http://schemas.openxmlformats.org/officeDocument/2006/relationships/hyperlink" Target="http://ru.wikipedia.org/wiki/1917_%D0%B3%D0%BE%D0%B4" TargetMode="External"/><Relationship Id="rId4" Type="http://schemas.openxmlformats.org/officeDocument/2006/relationships/hyperlink" Target="http://ru.wikipedia.org/wiki/11_%D1%8F%D0%BD%D0%B2%D0%B0%D1%80%D1%8F" TargetMode="External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ru.wikipedia.org/wiki/%D0%9F%D1%80%D0%B8%D0%BE%D0%BA%D1%81%D0%BA%D0%BE-%D0%A2%D0%B5%D1%80%D1%80%D0%B0%D1%81%D0%BD%D1%8B%D0%B9_%D0%B7%D0%B0%D0%BF%D0%BE%D0%B2%D0%B5%D0%B4%D0%BD%D0%B8%D0%BA" TargetMode="External"/><Relationship Id="rId7" Type="http://schemas.openxmlformats.org/officeDocument/2006/relationships/hyperlink" Target="http://ru.wikipedia.org/wiki/%D0%A5%D0%B0%D0%B1%D0%B0%D1%80%D0%BE%D0%B2%D1%81%D0%BA%D0%B8%D0%B9_%D0%BA%D1%80%D0%B0%D0%B9" TargetMode="External"/><Relationship Id="rId2" Type="http://schemas.openxmlformats.org/officeDocument/2006/relationships/hyperlink" Target="http://ru.wikipedia.org/wiki/%D0%91%D0%BE%D0%BB%D1%8C%D1%88%D0%BE%D0%B9_%D0%90%D1%80%D0%BA%D1%82%D0%B8%D1%87%D0%B5%D1%81%D0%BA%D0%B8%D0%B9_%D0%B7%D0%B0%D0%BF%D0%BE%D0%B2%D0%B5%D0%B4%D0%BD%D0%B8%D0%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F%D1%80%D0%B8%D0%BC%D0%BE%D1%80%D1%81%D0%BA%D0%B8%D0%B9_%D0%BA%D1%80%D0%B0%D0%B9" TargetMode="External"/><Relationship Id="rId5" Type="http://schemas.openxmlformats.org/officeDocument/2006/relationships/hyperlink" Target="http://ru.wikipedia.org/wiki/%D0%9A%D1%80%D0%B0%D1%81%D0%BD%D0%BE%D1%8F%D1%80%D1%81%D0%BA%D0%B8%D0%B9_%D0%BA%D1%80%D0%B0%D0%B9" TargetMode="External"/><Relationship Id="rId10" Type="http://schemas.openxmlformats.org/officeDocument/2006/relationships/image" Target="../media/image12.jpeg"/><Relationship Id="rId4" Type="http://schemas.openxmlformats.org/officeDocument/2006/relationships/hyperlink" Target="http://ru.wikipedia.org/wiki/%D0%93%D0%B0%D0%BB%D0%B8%D1%87%D1%8C%D1%8F_%D0%93%D0%BE%D1%80%D0%B0_(%D0%B7%D0%B0%D0%BF%D0%BE%D0%B2%D0%B5%D0%B4%D0%BD%D0%B8%D0%BA)" TargetMode="External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ru.wikipedia.org/wiki/%D0%93%D0%B5%D1%80%D0%B0%D0%BB%D1%8C%D0%B4_(%D0%BE%D1%81%D1%82%D1%80%D0%BE%D0%B2)" TargetMode="External"/><Relationship Id="rId7" Type="http://schemas.openxmlformats.org/officeDocument/2006/relationships/image" Target="../media/image16.jpeg"/><Relationship Id="rId2" Type="http://schemas.openxmlformats.org/officeDocument/2006/relationships/hyperlink" Target="http://ru.wikipedia.org/wiki/%D0%9E%D1%81%D1%82%D1%80%D0%BE%D0%B2_%D0%92%D1%80%D0%B0%D0%BD%D0%B3%D0%B5%D0%BB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3-tub-ru.yandex.net/i?id=40320386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643998" cy="478634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 flipH="1">
            <a:off x="142844" y="857232"/>
            <a:ext cx="8786876" cy="144655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635000"/>
          </a:effectLst>
          <a:scene3d>
            <a:camera prst="perspectiveContrastingRightFacing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n w="1905">
                  <a:solidFill>
                    <a:srgbClr val="92D05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Заповедники и национальные парки России</a:t>
            </a:r>
            <a:endParaRPr lang="ru-RU" sz="4400" b="1" i="1" dirty="0">
              <a:ln w="1905">
                <a:solidFill>
                  <a:srgbClr val="92D05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32888" y="51624"/>
            <a:ext cx="228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>
                <a:solidFill>
                  <a:srgbClr val="9BBB59">
                    <a:lumMod val="75000"/>
                  </a:srgbClr>
                </a:solidFill>
              </a:rPr>
              <a:t>Заповедники и национальные парки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5072074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u="sng" dirty="0" smtClean="0">
                <a:solidFill>
                  <a:schemeClr val="bg1"/>
                </a:solidFill>
                <a:hlinkClick r:id="rId3"/>
              </a:rPr>
              <a:t>Особо</a:t>
            </a:r>
            <a:r>
              <a:rPr lang="ru-RU" sz="2800" u="sng" dirty="0" smtClean="0">
                <a:solidFill>
                  <a:srgbClr val="002060"/>
                </a:solidFill>
                <a:hlinkClick r:id="rId3"/>
              </a:rPr>
              <a:t> </a:t>
            </a:r>
            <a:r>
              <a:rPr lang="ru-RU" sz="2800" u="sng" dirty="0">
                <a:solidFill>
                  <a:srgbClr val="002060"/>
                </a:solidFill>
                <a:hlinkClick r:id="rId3"/>
              </a:rPr>
              <a:t>охраняемые природные территории Российской Федерации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52864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Заповедники и национальные парки- это охраняемые природные территории ,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в которых под охраной находится весь природный комплекс.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Национальный парк отличается от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заповедника 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допуском посетителей для отдыха</a:t>
            </a:r>
            <a:r>
              <a:rPr lang="ru-RU" sz="2000" dirty="0" smtClean="0">
                <a:solidFill>
                  <a:srgbClr val="002060"/>
                </a:solidFill>
              </a:rPr>
              <a:t>. На территории парка разрешён отдых для всех желающих, а на </a:t>
            </a:r>
          </a:p>
          <a:p>
            <a:r>
              <a:rPr lang="ru-RU" sz="2000" dirty="0">
                <a:solidFill>
                  <a:srgbClr val="002060"/>
                </a:solidFill>
              </a:rPr>
              <a:t>т</a:t>
            </a:r>
            <a:r>
              <a:rPr lang="ru-RU" sz="2000" dirty="0" smtClean="0">
                <a:solidFill>
                  <a:srgbClr val="002060"/>
                </a:solidFill>
              </a:rPr>
              <a:t>ерриторию заповедника допускаются только посетители с познавательными целями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6146" name="Picture 2" descr="http://im2-tub-ru.yandex.net/i?id=407115141-5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500042"/>
            <a:ext cx="2143125" cy="1428750"/>
          </a:xfrm>
          <a:prstGeom prst="rect">
            <a:avLst/>
          </a:prstGeom>
          <a:noFill/>
        </p:spPr>
      </p:pic>
      <p:pic>
        <p:nvPicPr>
          <p:cNvPr id="6148" name="Picture 4" descr="http://im5-tub-ru.yandex.net/i?id=497176626-2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929198"/>
            <a:ext cx="1905000" cy="1428750"/>
          </a:xfrm>
          <a:prstGeom prst="rect">
            <a:avLst/>
          </a:prstGeom>
          <a:noFill/>
        </p:spPr>
      </p:pic>
      <p:pic>
        <p:nvPicPr>
          <p:cNvPr id="6150" name="Picture 6" descr="http://im1-tub-ru.yandex.net/i?id=313077097-2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857496"/>
            <a:ext cx="2143125" cy="1428750"/>
          </a:xfrm>
          <a:prstGeom prst="rect">
            <a:avLst/>
          </a:prstGeom>
          <a:noFill/>
        </p:spPr>
      </p:pic>
      <p:pic>
        <p:nvPicPr>
          <p:cNvPr id="6152" name="Picture 8" descr="http://im4-tub-ru.yandex.net/i?id=88250547-6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5214950"/>
            <a:ext cx="21431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285861"/>
            <a:ext cx="39290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Первые заповедники появились более ста лет назад ,когда над природой нависла угроза исчезновения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 smtClean="0"/>
          </a:p>
          <a:p>
            <a:r>
              <a:rPr lang="ru-RU" dirty="0" smtClean="0"/>
              <a:t>,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1538" y="214290"/>
            <a:ext cx="57864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История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428868"/>
            <a:ext cx="56436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Первый </a:t>
            </a:r>
            <a:r>
              <a:rPr lang="ru-RU" dirty="0" smtClean="0">
                <a:solidFill>
                  <a:schemeClr val="bg1"/>
                </a:solidFill>
              </a:rPr>
              <a:t>государственный заповедник </a:t>
            </a:r>
            <a:r>
              <a:rPr lang="ru-RU" dirty="0">
                <a:solidFill>
                  <a:schemeClr val="bg1"/>
                </a:solidFill>
              </a:rPr>
              <a:t>на территории </a:t>
            </a:r>
            <a:r>
              <a:rPr lang="ru-RU" dirty="0">
                <a:solidFill>
                  <a:schemeClr val="bg1"/>
                </a:solidFill>
                <a:hlinkClick r:id="rId2" tooltip="Россия"/>
              </a:rPr>
              <a:t>России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/>
              <a:t>— </a:t>
            </a:r>
            <a:r>
              <a:rPr lang="ru-RU" dirty="0">
                <a:hlinkClick r:id="rId3" tooltip="Баргузинский заповедник"/>
              </a:rPr>
              <a:t>Баргузинский заповедник</a:t>
            </a:r>
            <a:r>
              <a:rPr lang="ru-RU" dirty="0"/>
              <a:t> — </a:t>
            </a:r>
            <a:r>
              <a:rPr lang="ru-RU" dirty="0">
                <a:solidFill>
                  <a:schemeClr val="bg1"/>
                </a:solidFill>
              </a:rPr>
              <a:t>был основан</a:t>
            </a:r>
            <a:r>
              <a:rPr lang="ru-RU" dirty="0"/>
              <a:t> </a:t>
            </a:r>
            <a:r>
              <a:rPr lang="ru-RU" dirty="0">
                <a:hlinkClick r:id="rId4" tooltip="11 января"/>
              </a:rPr>
              <a:t>11 января</a:t>
            </a:r>
            <a:r>
              <a:rPr lang="ru-RU" dirty="0"/>
              <a:t> </a:t>
            </a:r>
            <a:r>
              <a:rPr lang="ru-RU" u="sng" dirty="0">
                <a:hlinkClick r:id="rId5" tooltip="1917 год"/>
              </a:rPr>
              <a:t>1917 </a:t>
            </a:r>
            <a:r>
              <a:rPr lang="ru-RU" u="sng" dirty="0" smtClean="0">
                <a:hlinkClick r:id="rId5" tooltip="1917 год"/>
              </a:rPr>
              <a:t>года</a:t>
            </a:r>
            <a:r>
              <a:rPr lang="ru-RU" u="sng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85776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настоящее время на территории России находится </a:t>
            </a:r>
            <a:r>
              <a:rPr lang="ru-RU" b="1" dirty="0" smtClean="0">
                <a:solidFill>
                  <a:srgbClr val="7030A0"/>
                </a:solidFill>
              </a:rPr>
              <a:t>43 национальных парка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929066"/>
            <a:ext cx="65008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6" tooltip="Сочинский национальный парк"/>
              </a:rPr>
              <a:t>Первым на территории России был открыт Сочинский национальный парк</a:t>
            </a:r>
            <a:r>
              <a:rPr lang="ru-RU" dirty="0" smtClean="0"/>
              <a:t>, </a:t>
            </a:r>
            <a:r>
              <a:rPr lang="ru-RU" dirty="0" smtClean="0">
                <a:hlinkClick r:id="rId7" tooltip="Лосиный Остров"/>
              </a:rPr>
              <a:t>Лосиный Остров</a:t>
            </a:r>
            <a:r>
              <a:rPr lang="ru-RU" dirty="0" smtClean="0"/>
              <a:t> (1983);</a:t>
            </a:r>
          </a:p>
          <a:p>
            <a:endParaRPr lang="ru-RU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57158" y="3571876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Национальные парки в России появились позднее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57150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11 января отмечается праздник - День заповедников и национальных парков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122" name="Picture 2" descr="http://im2-tub-ru.yandex.net/i?id=154159561-39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51016" y="779067"/>
            <a:ext cx="2152650" cy="1428750"/>
          </a:xfrm>
          <a:prstGeom prst="rect">
            <a:avLst/>
          </a:prstGeom>
          <a:noFill/>
        </p:spPr>
      </p:pic>
      <p:pic>
        <p:nvPicPr>
          <p:cNvPr id="5124" name="Picture 4" descr="http://im4-tub-ru.yandex.net/i?id=130101771-29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00826" y="3857628"/>
            <a:ext cx="2428872" cy="140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35729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Крупнейшими из российских заповедников являются </a:t>
            </a:r>
            <a:r>
              <a:rPr lang="ru-RU" dirty="0" smtClean="0">
                <a:solidFill>
                  <a:srgbClr val="002060"/>
                </a:solidFill>
                <a:hlinkClick r:id="rId2" tooltip="Большой Арктический заповедник"/>
              </a:rPr>
              <a:t>Большой Арктический</a:t>
            </a:r>
            <a:r>
              <a:rPr lang="ru-RU" dirty="0" smtClean="0">
                <a:solidFill>
                  <a:srgbClr val="002060"/>
                </a:solidFill>
              </a:rPr>
              <a:t> (более 41 тыс. км²)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Самыми небольшими заповедниками в России являются </a:t>
            </a:r>
            <a:r>
              <a:rPr lang="ru-RU" dirty="0" smtClean="0">
                <a:solidFill>
                  <a:srgbClr val="002060"/>
                </a:solidFill>
                <a:hlinkClick r:id="rId3" tooltip="Приокско-Террасный заповедник"/>
              </a:rPr>
              <a:t>Приокско-Террасный</a:t>
            </a:r>
            <a:r>
              <a:rPr lang="ru-RU" dirty="0" smtClean="0">
                <a:solidFill>
                  <a:srgbClr val="002060"/>
                </a:solidFill>
              </a:rPr>
              <a:t> и </a:t>
            </a:r>
            <a:r>
              <a:rPr lang="ru-RU" dirty="0" smtClean="0">
                <a:solidFill>
                  <a:srgbClr val="002060"/>
                </a:solidFill>
                <a:hlinkClick r:id="rId4" tooltip="Галичья Гора (заповедник)"/>
              </a:rPr>
              <a:t>Галичья Гора</a:t>
            </a:r>
            <a:r>
              <a:rPr lang="ru-RU" dirty="0" smtClean="0">
                <a:solidFill>
                  <a:srgbClr val="002060"/>
                </a:solidFill>
              </a:rPr>
              <a:t> (оба менее 50 км²). Больше всего заповедников находится на территории </a:t>
            </a:r>
            <a:r>
              <a:rPr lang="ru-RU" dirty="0" smtClean="0">
                <a:solidFill>
                  <a:srgbClr val="002060"/>
                </a:solidFill>
                <a:hlinkClick r:id="rId5" tooltip="Красноярский край"/>
              </a:rPr>
              <a:t>Красноярского</a:t>
            </a:r>
            <a:r>
              <a:rPr lang="ru-RU" dirty="0" smtClean="0">
                <a:solidFill>
                  <a:srgbClr val="002060"/>
                </a:solidFill>
              </a:rPr>
              <a:t> (7), </a:t>
            </a:r>
            <a:r>
              <a:rPr lang="ru-RU" dirty="0" smtClean="0">
                <a:solidFill>
                  <a:srgbClr val="002060"/>
                </a:solidFill>
                <a:hlinkClick r:id="rId6" tooltip="Приморский край"/>
              </a:rPr>
              <a:t>Приморского</a:t>
            </a:r>
            <a:r>
              <a:rPr lang="ru-RU" dirty="0" smtClean="0">
                <a:solidFill>
                  <a:srgbClr val="002060"/>
                </a:solidFill>
              </a:rPr>
              <a:t>(6) и </a:t>
            </a:r>
            <a:r>
              <a:rPr lang="ru-RU" dirty="0" smtClean="0">
                <a:solidFill>
                  <a:srgbClr val="002060"/>
                </a:solidFill>
                <a:hlinkClick r:id="rId7" tooltip="Хабаровский край"/>
              </a:rPr>
              <a:t>Хабаровского</a:t>
            </a:r>
            <a:r>
              <a:rPr lang="ru-RU" dirty="0" smtClean="0">
                <a:solidFill>
                  <a:srgbClr val="002060"/>
                </a:solidFill>
              </a:rPr>
              <a:t> (6) краёв.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35716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Суммарная площадь территории заповедников в России составляет более 340 тыс. км², 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4578" name="Picture 2" descr="http://im2-tub-ru.yandex.net/i?id=645216579-61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86380" y="285728"/>
            <a:ext cx="2928958" cy="1857388"/>
          </a:xfrm>
          <a:prstGeom prst="rect">
            <a:avLst/>
          </a:prstGeom>
          <a:noFill/>
        </p:spPr>
      </p:pic>
      <p:pic>
        <p:nvPicPr>
          <p:cNvPr id="24580" name="Picture 4" descr="http://im5-tub-ru.yandex.net/i?id=446194808-64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5008" y="2500306"/>
            <a:ext cx="3048008" cy="1928826"/>
          </a:xfrm>
          <a:prstGeom prst="rect">
            <a:avLst/>
          </a:prstGeom>
          <a:noFill/>
        </p:spPr>
      </p:pic>
      <p:pic>
        <p:nvPicPr>
          <p:cNvPr id="24582" name="Picture 6" descr="http://im0-tub-ru.yandex.net/i?id=596603221-25-72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00167" y="4286256"/>
            <a:ext cx="3786214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00024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«Остров Врангеля»</a:t>
            </a:r>
            <a:r>
              <a:rPr lang="ru-RU" dirty="0" smtClean="0">
                <a:solidFill>
                  <a:srgbClr val="002060"/>
                </a:solidFill>
              </a:rPr>
              <a:t> — государственный природный заповедник, занимает наиболее северное положение из охраняемых участков России.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357562"/>
            <a:ext cx="4572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Учрежден  23 марта 1976 года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Площадь охранной зоны — 795 593 га. Занимает два острова Чукотского моря — </a:t>
            </a:r>
            <a:r>
              <a:rPr lang="ru-RU" dirty="0" smtClean="0">
                <a:solidFill>
                  <a:srgbClr val="002060"/>
                </a:solidFill>
                <a:hlinkClick r:id="rId2" tooltip="Остров Врангеля"/>
              </a:rPr>
              <a:t>Врангеля</a:t>
            </a:r>
            <a:r>
              <a:rPr lang="ru-RU" dirty="0" smtClean="0">
                <a:solidFill>
                  <a:srgbClr val="002060"/>
                </a:solidFill>
              </a:rPr>
              <a:t> и </a:t>
            </a:r>
            <a:r>
              <a:rPr lang="ru-RU" dirty="0" smtClean="0">
                <a:solidFill>
                  <a:srgbClr val="002060"/>
                </a:solidFill>
                <a:hlinkClick r:id="rId3" tooltip="Геральд (остров)"/>
              </a:rPr>
              <a:t>Геральд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26630" name="Picture 6" descr="http://www.ostrovwrangelya.org/images/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500042"/>
            <a:ext cx="8286808" cy="12858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428596" y="407194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14287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9" name="Picture 2" descr="http://review-planet.ru/wp-content/uploads/2012/11/1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1928802"/>
            <a:ext cx="3153908" cy="1571636"/>
          </a:xfrm>
          <a:prstGeom prst="rect">
            <a:avLst/>
          </a:prstGeom>
          <a:noFill/>
        </p:spPr>
      </p:pic>
      <p:pic>
        <p:nvPicPr>
          <p:cNvPr id="10" name="Picture 8" descr="http://review-planet.ru/wp-content/uploads/2012/11/4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68" y="3643314"/>
            <a:ext cx="2000232" cy="1714513"/>
          </a:xfrm>
          <a:prstGeom prst="rect">
            <a:avLst/>
          </a:prstGeom>
          <a:noFill/>
        </p:spPr>
      </p:pic>
      <p:pic>
        <p:nvPicPr>
          <p:cNvPr id="26632" name="Picture 8" descr="http://review-planet.ru/wp-content/uploads/2012/11/6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6" y="5000636"/>
            <a:ext cx="2786082" cy="1428760"/>
          </a:xfrm>
          <a:prstGeom prst="rect">
            <a:avLst/>
          </a:prstGeom>
          <a:noFill/>
        </p:spPr>
      </p:pic>
      <p:pic>
        <p:nvPicPr>
          <p:cNvPr id="26634" name="Picture 10" descr="http://upload.wikimedia.org/wikipedia/commons/thumb/f/f4/Wrangel-island-sat.jpg/300px-Wrangel-island-sa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058" y="4286256"/>
            <a:ext cx="2857500" cy="17335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214810" y="6000768"/>
            <a:ext cx="220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Снимок из космоса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Несмотря на суровый климат здесь растут различные виды растений, на острове насчитывают до 315 видов растений. Так же на острове произрастают 114 видов очень редких растений.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9699" name="Picture 3" descr="http://im1-tub-ru.yandex.net/i?id=137243716-0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000108"/>
            <a:ext cx="1876425" cy="1428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72132" y="2500306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Бескильница</a:t>
            </a:r>
            <a:endParaRPr lang="ru-RU" dirty="0"/>
          </a:p>
        </p:txBody>
      </p:sp>
      <p:pic>
        <p:nvPicPr>
          <p:cNvPr id="29701" name="Picture 5" descr="http://im5-tub-ru.yandex.net/i?id=534352272-5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357694"/>
            <a:ext cx="1819275" cy="1428750"/>
          </a:xfrm>
          <a:prstGeom prst="rect">
            <a:avLst/>
          </a:prstGeom>
          <a:noFill/>
        </p:spPr>
      </p:pic>
      <p:pic>
        <p:nvPicPr>
          <p:cNvPr id="29703" name="Picture 7" descr="http://im0-tub-ru.yandex.net/i?id=471857333-4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4857760"/>
            <a:ext cx="2524125" cy="1428750"/>
          </a:xfrm>
          <a:prstGeom prst="rect">
            <a:avLst/>
          </a:prstGeom>
          <a:noFill/>
        </p:spPr>
      </p:pic>
      <p:pic>
        <p:nvPicPr>
          <p:cNvPr id="29705" name="Picture 9" descr="http://im6-tub-ru.yandex.net/i?id=3536302-1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2500306"/>
            <a:ext cx="1866900" cy="14287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786050" y="4000504"/>
            <a:ext cx="1567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Мак Ушакова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На острове проживают совершенно разные «северные животные» например такие как: песцы, арктические волки. Так же на острове в большом количестве обитают лемминги, тюлени, моржы.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8573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Здесь можно встретить хозяина острова – белого медведя, нередко встречаются и волки, лисы, росомахи, горностаи.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22" name="Picture 2" descr="http://im3-tub-ru.yandex.net/i?id=291682235-6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357166"/>
            <a:ext cx="2500330" cy="2357454"/>
          </a:xfrm>
          <a:prstGeom prst="rect">
            <a:avLst/>
          </a:prstGeom>
          <a:noFill/>
        </p:spPr>
      </p:pic>
      <p:pic>
        <p:nvPicPr>
          <p:cNvPr id="30724" name="Picture 4" descr="http://im2-tub-ru.yandex.net/i?id=180975640-2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786322"/>
            <a:ext cx="2066925" cy="1428750"/>
          </a:xfrm>
          <a:prstGeom prst="rect">
            <a:avLst/>
          </a:prstGeom>
          <a:noFill/>
        </p:spPr>
      </p:pic>
      <p:pic>
        <p:nvPicPr>
          <p:cNvPr id="30726" name="Picture 6" descr="http://im7-tub-ru.yandex.net/i?id=86528648-3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857496"/>
            <a:ext cx="2543175" cy="1428750"/>
          </a:xfrm>
          <a:prstGeom prst="rect">
            <a:avLst/>
          </a:prstGeom>
          <a:noFill/>
        </p:spPr>
      </p:pic>
      <p:pic>
        <p:nvPicPr>
          <p:cNvPr id="30728" name="Picture 8" descr="http://im2-tub-ru.yandex.net/i?id=182101048-4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3000372"/>
            <a:ext cx="1747835" cy="1357322"/>
          </a:xfrm>
          <a:prstGeom prst="rect">
            <a:avLst/>
          </a:prstGeom>
          <a:noFill/>
        </p:spPr>
      </p:pic>
      <p:pic>
        <p:nvPicPr>
          <p:cNvPr id="30730" name="Picture 10" descr="http://im0-tub-ru.yandex.net/i?id=335554034-4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54" y="3214686"/>
            <a:ext cx="1304925" cy="1428750"/>
          </a:xfrm>
          <a:prstGeom prst="rect">
            <a:avLst/>
          </a:prstGeom>
          <a:noFill/>
        </p:spPr>
      </p:pic>
      <p:pic>
        <p:nvPicPr>
          <p:cNvPr id="30732" name="Picture 12" descr="http://im7-tub-ru.yandex.net/i?id=482187426-37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7686" y="4929198"/>
            <a:ext cx="1785950" cy="1214436"/>
          </a:xfrm>
          <a:prstGeom prst="rect">
            <a:avLst/>
          </a:prstGeom>
          <a:noFill/>
        </p:spPr>
      </p:pic>
      <p:pic>
        <p:nvPicPr>
          <p:cNvPr id="30734" name="Picture 14" descr="http://im2-tub-ru.yandex.net/i?id=152191887-62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16" y="5000636"/>
            <a:ext cx="1700208" cy="107156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072330" y="4643446"/>
            <a:ext cx="1266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Горностай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072330" y="6215082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Лисица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000760" y="2714620"/>
            <a:ext cx="177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Белый медведь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00628" y="6215082"/>
            <a:ext cx="687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Волк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285852" y="6215082"/>
            <a:ext cx="806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Морж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357290" y="4286256"/>
            <a:ext cx="9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Тюлень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929058" y="4500570"/>
            <a:ext cx="114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Лемминг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35716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 </a:t>
            </a:r>
            <a:r>
              <a:rPr lang="ru-RU" dirty="0" smtClean="0">
                <a:solidFill>
                  <a:srgbClr val="002060"/>
                </a:solidFill>
              </a:rPr>
              <a:t>Остров Врангеля имеет популярность как у птиц постоянно живущих здесь, так и для перелетных. Перелетные птицы используют этот остов  как точку для отдыха, во время крупных перелетов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78592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 заповеднике обитают такие редкие виды птиц как белый гусь. Так же здесь обитают гаги, исландские песочники,  бургомистры, вилохвостые чайки, длиннохвостые поморники, белые совы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2532" name="Picture 4" descr="http://im4-tub-ru.yandex.net/i?id=137739156-5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85728"/>
            <a:ext cx="2143125" cy="14287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572264" y="1785926"/>
            <a:ext cx="1341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Белый гусь</a:t>
            </a:r>
            <a:endParaRPr lang="ru-RU" dirty="0"/>
          </a:p>
        </p:txBody>
      </p:sp>
      <p:pic>
        <p:nvPicPr>
          <p:cNvPr id="22534" name="Picture 6" descr="http://im3-tub-ru.yandex.net/i?id=437728004-2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2500306"/>
            <a:ext cx="2009775" cy="14287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072330" y="4000504"/>
            <a:ext cx="606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Гага</a:t>
            </a:r>
            <a:endParaRPr lang="ru-RU" dirty="0"/>
          </a:p>
        </p:txBody>
      </p:sp>
      <p:pic>
        <p:nvPicPr>
          <p:cNvPr id="22536" name="Picture 8" descr="http://im5-tub-ru.yandex.net/i?id=84395068-2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500438"/>
            <a:ext cx="2133600" cy="14287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85720" y="5000636"/>
            <a:ext cx="2157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Вилохвостая чайка</a:t>
            </a:r>
            <a:endParaRPr lang="ru-RU" dirty="0"/>
          </a:p>
        </p:txBody>
      </p:sp>
      <p:pic>
        <p:nvPicPr>
          <p:cNvPr id="22538" name="Picture 10" descr="http://im4-tub-ru.yandex.net/i?id=156973415-7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786190"/>
            <a:ext cx="1905000" cy="14287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428992" y="5429264"/>
            <a:ext cx="1288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Белая сова</a:t>
            </a:r>
            <a:endParaRPr lang="ru-RU" dirty="0"/>
          </a:p>
        </p:txBody>
      </p:sp>
      <p:pic>
        <p:nvPicPr>
          <p:cNvPr id="22540" name="Picture 12" descr="http://im3-tub-ru.yandex.net/i?id=117694843-01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3" y="4429132"/>
            <a:ext cx="2143141" cy="142875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357950" y="6000768"/>
            <a:ext cx="1590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Бургомистры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403</TotalTime>
  <Words>311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АгафоноваЕГ</cp:lastModifiedBy>
  <cp:revision>44</cp:revision>
  <dcterms:created xsi:type="dcterms:W3CDTF">2014-01-12T21:12:45Z</dcterms:created>
  <dcterms:modified xsi:type="dcterms:W3CDTF">2014-01-21T06:36:34Z</dcterms:modified>
</cp:coreProperties>
</file>