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73" r:id="rId2"/>
    <p:sldId id="267" r:id="rId3"/>
    <p:sldId id="270" r:id="rId4"/>
    <p:sldId id="268" r:id="rId5"/>
    <p:sldId id="272" r:id="rId6"/>
    <p:sldId id="269" r:id="rId7"/>
    <p:sldId id="274" r:id="rId8"/>
    <p:sldId id="275" r:id="rId9"/>
    <p:sldId id="276" r:id="rId10"/>
    <p:sldId id="263" r:id="rId11"/>
    <p:sldId id="262" r:id="rId12"/>
    <p:sldId id="266" r:id="rId13"/>
    <p:sldId id="261" r:id="rId14"/>
    <p:sldId id="279" r:id="rId15"/>
    <p:sldId id="260" r:id="rId16"/>
    <p:sldId id="257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1" clrIdx="0">
    <p:extLst>
      <p:ext uri="{19B8F6BF-5375-455C-9EA6-DF929625EA0E}">
        <p15:presenceInfo xmlns:p15="http://schemas.microsoft.com/office/powerpoint/2012/main" userId="6e40deaee9f38b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CA83B-3940-4202-893A-C61D1CF24102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A8B97-BC72-4123-AF5C-0190F0EF0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7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9514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44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1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8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4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2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6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4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3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1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4E780B6-5990-4203-9D8A-2B26093C8C1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6FEF72-9F07-47CC-93FB-54D96998D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526" y="592138"/>
            <a:ext cx="7426325" cy="1181100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 sz="2800" dirty="0"/>
              <a:t>Это цифра акробат; а 9 – её брат.</a:t>
            </a:r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 descr="C:\Users\Julia\Desktop\namb002\namb002\namb002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>
            <a:fillRect/>
          </a:stretch>
        </p:blipFill>
        <p:spPr bwMode="auto">
          <a:xfrm rot="-10365513">
            <a:off x="2489201" y="2012951"/>
            <a:ext cx="30146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Julia\AppData\Local\Microsoft\Windows\Temporary Internet Files\Content.IE5\KJFFW3RK\MC9004414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1" y="1587501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63160" y="767440"/>
            <a:ext cx="3630848" cy="2509769"/>
          </a:xfrm>
          <a:prstGeom prst="rect">
            <a:avLst/>
          </a:prstGeom>
        </p:spPr>
      </p:pic>
      <p:pic>
        <p:nvPicPr>
          <p:cNvPr id="6" name="Picture 2" descr="Эмблема олимпиады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287794" cy="70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6143" y="333375"/>
            <a:ext cx="8686800" cy="6400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4295776" y="333375"/>
            <a:ext cx="30956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НОЛЬ</a:t>
            </a:r>
            <a:endParaRPr lang="ru-RU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6628215" y="1756114"/>
            <a:ext cx="1655762" cy="395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kern="10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9481352" y="634425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9786152" y="346641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481352" y="2251641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1462552" y="346641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 rot="1034233">
            <a:off x="10471952" y="651441"/>
            <a:ext cx="914400" cy="1600200"/>
          </a:xfrm>
          <a:prstGeom prst="ellips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ru-RU" b="1">
              <a:ln>
                <a:solidFill>
                  <a:srgbClr val="0070C0"/>
                </a:solidFill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792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05085" y="533400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ноль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хорошенький,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значит ничегошеньки!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9481352" y="634425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9786152" y="346641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9481352" y="2251641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1462552" y="346641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 rot="1034233">
            <a:off x="10471952" y="651441"/>
            <a:ext cx="914400" cy="1600200"/>
          </a:xfrm>
          <a:prstGeom prst="ellips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ru-RU" b="1">
              <a:ln>
                <a:solidFill>
                  <a:srgbClr val="0070C0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56" y="2149251"/>
            <a:ext cx="1479256" cy="1502059"/>
          </a:xfrm>
          <a:prstGeom prst="rect">
            <a:avLst/>
          </a:prstGeom>
        </p:spPr>
      </p:pic>
      <p:pic>
        <p:nvPicPr>
          <p:cNvPr id="13" name="Picture 2" descr="http://lenagold.narod.ru/fon/clipart/s/sport/sport06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58169">
            <a:off x="7125305" y="1893332"/>
            <a:ext cx="2012793" cy="201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lenagold.narod.ru/fon/clipart/s/sport/sport1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6307" y="1639234"/>
            <a:ext cx="4728435" cy="31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enagold.narod.ru/fon/clipart/s/sport/sport06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29"/>
          <a:stretch/>
        </p:blipFill>
        <p:spPr bwMode="auto">
          <a:xfrm rot="19429079">
            <a:off x="688850" y="3721290"/>
            <a:ext cx="2517713" cy="264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lenagold.narod.ru/fon/clipart/s/sport/sport1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229" y="3860511"/>
            <a:ext cx="3282696" cy="19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enagold.narod.ru/fon/clipart/s/sport/sport06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53"/>
          <a:stretch/>
        </p:blipFill>
        <p:spPr bwMode="auto">
          <a:xfrm>
            <a:off x="5146924" y="2909213"/>
            <a:ext cx="1961650" cy="19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7130" y="3474054"/>
            <a:ext cx="3630848" cy="2509769"/>
          </a:xfrm>
          <a:prstGeom prst="rect">
            <a:avLst/>
          </a:prstGeom>
        </p:spPr>
      </p:pic>
      <p:pic>
        <p:nvPicPr>
          <p:cNvPr id="19" name="Picture 2" descr="http://lenagold.narod.ru/fon/clipart/s/sport/sport06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7175" y="4524338"/>
            <a:ext cx="2183463" cy="21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3925881" y="1646708"/>
            <a:ext cx="2448276" cy="2661652"/>
            <a:chOff x="3925881" y="1646708"/>
            <a:chExt cx="2448276" cy="2661652"/>
          </a:xfrm>
        </p:grpSpPr>
        <p:pic>
          <p:nvPicPr>
            <p:cNvPr id="31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5881" y="1712662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415701" y="1646708"/>
              <a:ext cx="124906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58542" y="143418"/>
            <a:ext cx="2448276" cy="2646878"/>
            <a:chOff x="4227958" y="-29303"/>
            <a:chExt cx="2448276" cy="2646878"/>
          </a:xfrm>
        </p:grpSpPr>
        <p:pic>
          <p:nvPicPr>
            <p:cNvPr id="24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27958" y="-29303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760994" y="-29303"/>
              <a:ext cx="124906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630005" y="1242003"/>
            <a:ext cx="2448276" cy="2743343"/>
            <a:chOff x="1328303" y="-236763"/>
            <a:chExt cx="2448276" cy="2743343"/>
          </a:xfrm>
        </p:grpSpPr>
        <p:pic>
          <p:nvPicPr>
            <p:cNvPr id="26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28303" y="-236763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842649" y="-140298"/>
              <a:ext cx="124906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8519" y="76904"/>
            <a:ext cx="2448276" cy="2646878"/>
            <a:chOff x="1328303" y="-236763"/>
            <a:chExt cx="2448276" cy="2646878"/>
          </a:xfrm>
        </p:grpSpPr>
        <p:pic>
          <p:nvPicPr>
            <p:cNvPr id="10242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28303" y="-236763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876016" y="-236763"/>
              <a:ext cx="124906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0" name="Группа 10239"/>
          <p:cNvGrpSpPr/>
          <p:nvPr/>
        </p:nvGrpSpPr>
        <p:grpSpPr>
          <a:xfrm>
            <a:off x="2949022" y="-21652"/>
            <a:ext cx="2448276" cy="2657969"/>
            <a:chOff x="2949022" y="-21652"/>
            <a:chExt cx="2448276" cy="2657969"/>
          </a:xfrm>
        </p:grpSpPr>
        <p:pic>
          <p:nvPicPr>
            <p:cNvPr id="30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49022" y="40619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394960" y="-21652"/>
              <a:ext cx="124906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1" name="Группа 10240"/>
          <p:cNvGrpSpPr/>
          <p:nvPr/>
        </p:nvGrpSpPr>
        <p:grpSpPr>
          <a:xfrm>
            <a:off x="6325896" y="1646708"/>
            <a:ext cx="2448276" cy="2646878"/>
            <a:chOff x="6325896" y="1646708"/>
            <a:chExt cx="2448276" cy="2646878"/>
          </a:xfrm>
        </p:grpSpPr>
        <p:pic>
          <p:nvPicPr>
            <p:cNvPr id="29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5896" y="1697888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908982" y="1646708"/>
              <a:ext cx="124906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4" name="Группа 10243"/>
          <p:cNvGrpSpPr/>
          <p:nvPr/>
        </p:nvGrpSpPr>
        <p:grpSpPr>
          <a:xfrm>
            <a:off x="-734" y="1955281"/>
            <a:ext cx="2448276" cy="2741726"/>
            <a:chOff x="-734" y="1955281"/>
            <a:chExt cx="2448276" cy="2741726"/>
          </a:xfrm>
        </p:grpSpPr>
        <p:pic>
          <p:nvPicPr>
            <p:cNvPr id="38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734" y="2101309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72267" y="1955281"/>
              <a:ext cx="124906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6" name="Группа 10245"/>
          <p:cNvGrpSpPr/>
          <p:nvPr/>
        </p:nvGrpSpPr>
        <p:grpSpPr>
          <a:xfrm>
            <a:off x="9990562" y="41991"/>
            <a:ext cx="2448276" cy="2646878"/>
            <a:chOff x="9990562" y="41991"/>
            <a:chExt cx="2448276" cy="2646878"/>
          </a:xfrm>
        </p:grpSpPr>
        <p:pic>
          <p:nvPicPr>
            <p:cNvPr id="36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90562" y="86950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0478477" y="41991"/>
              <a:ext cx="124906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5" name="Группа 10244"/>
          <p:cNvGrpSpPr/>
          <p:nvPr/>
        </p:nvGrpSpPr>
        <p:grpSpPr>
          <a:xfrm>
            <a:off x="7542713" y="446691"/>
            <a:ext cx="2448276" cy="2646878"/>
            <a:chOff x="7542713" y="446691"/>
            <a:chExt cx="2448276" cy="2646878"/>
          </a:xfrm>
        </p:grpSpPr>
        <p:pic>
          <p:nvPicPr>
            <p:cNvPr id="37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42713" y="497871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8054809" y="446691"/>
              <a:ext cx="124906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3" name="Группа 10242"/>
          <p:cNvGrpSpPr/>
          <p:nvPr/>
        </p:nvGrpSpPr>
        <p:grpSpPr>
          <a:xfrm>
            <a:off x="9003009" y="1795898"/>
            <a:ext cx="2448276" cy="2646878"/>
            <a:chOff x="9003009" y="1795898"/>
            <a:chExt cx="2448276" cy="2646878"/>
          </a:xfrm>
        </p:grpSpPr>
        <p:pic>
          <p:nvPicPr>
            <p:cNvPr id="28" name="Picture 2" descr="http://lenagold.narod.ru/fon/clipart/o/odeg/odeg125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03009" y="1805341"/>
              <a:ext cx="2448276" cy="259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9555199" y="1795898"/>
              <a:ext cx="1249061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63986" y="4109096"/>
            <a:ext cx="12490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8264" y="4109096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6891" y="4109096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1170" y="4109096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06056" y="4109096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37770" y="4109096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13524" y="4109096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95463" y="4109096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627433" y="4109096"/>
            <a:ext cx="12490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79376" y="4109096"/>
            <a:ext cx="12490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641" y="733839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Разминка для ума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30" y="1620505"/>
            <a:ext cx="3253817" cy="3339257"/>
          </a:xfrm>
          <a:prstGeom prst="rect">
            <a:avLst/>
          </a:prstGeo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007" y="3438659"/>
            <a:ext cx="3448225" cy="26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949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55596" y="1813328"/>
            <a:ext cx="2436093" cy="37785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46" y="1287780"/>
            <a:ext cx="2154814" cy="33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" y="514499"/>
            <a:ext cx="4389120" cy="5932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066" y="545108"/>
            <a:ext cx="6430410" cy="59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 rot="20744129">
            <a:off x="10405840" y="1629629"/>
            <a:ext cx="1114308" cy="908672"/>
          </a:xfrm>
          <a:prstGeom prst="star8">
            <a:avLst>
              <a:gd name="adj" fmla="val 174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57800" y="320040"/>
            <a:ext cx="6665976" cy="624535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1.25E-6 0.00023 C -0.00026 -0.0044 -0.00039 -0.00857 -0.00065 -0.01297 C -0.00091 -0.01505 -0.00117 -0.01713 -0.00143 -0.01945 C -0.00169 -0.022 -0.00182 -0.02454 -0.00221 -0.02709 C -0.00221 -0.02801 -0.00326 -0.03496 -0.00365 -0.03635 C -0.00404 -0.03727 -0.00469 -0.03797 -0.00508 -0.03889 C -0.0056 -0.04005 -0.00599 -0.04144 -0.00651 -0.0426 C -0.00703 -0.04375 -0.00755 -0.04422 -0.00794 -0.04538 C -0.00899 -0.04769 -0.0099 -0.05047 -0.01094 -0.05301 C -0.01146 -0.0544 -0.01172 -0.05579 -0.01237 -0.05695 C -0.01315 -0.05834 -0.01393 -0.0595 -0.01458 -0.06088 C -0.01511 -0.06204 -0.0155 -0.06343 -0.01602 -0.06482 C -0.01693 -0.06667 -0.0181 -0.06783 -0.01888 -0.06991 C -0.02344 -0.08195 -0.01771 -0.06713 -0.02188 -0.07639 C -0.0224 -0.07755 -0.02266 -0.07917 -0.02331 -0.08033 C -0.02396 -0.08125 -0.02487 -0.08172 -0.02552 -0.08288 C -0.028 -0.08658 -0.02787 -0.0882 -0.0306 -0.09051 C -0.03125 -0.09121 -0.03203 -0.09144 -0.03281 -0.0919 C -0.0332 -0.09283 -0.03359 -0.09399 -0.03425 -0.09445 C -0.03555 -0.09561 -0.03711 -0.0963 -0.03854 -0.097 C -0.0431 -0.09908 -0.0405 -0.09815 -0.04662 -0.09954 C -0.06042 -0.09885 -0.06432 -0.09954 -0.075 -0.097 C -0.07956 -0.09607 -0.08034 -0.09538 -0.08516 -0.09329 L -0.08815 -0.0919 C -0.0944 -0.0845 -0.08646 -0.09329 -0.09245 -0.08797 C -0.09323 -0.08727 -0.09388 -0.08612 -0.09466 -0.08542 C -0.09609 -0.08426 -0.09779 -0.08426 -0.09909 -0.08288 C -0.09974 -0.08195 -0.10039 -0.08102 -0.10117 -0.08033 C -0.10195 -0.07963 -0.10274 -0.07963 -0.10339 -0.07894 C -0.10417 -0.07825 -0.10495 -0.07732 -0.1056 -0.07639 C -0.10638 -0.07524 -0.1069 -0.07338 -0.10781 -0.07246 C -0.10912 -0.07107 -0.11211 -0.06991 -0.11211 -0.06968 C -0.11602 -0.06297 -0.11029 -0.07246 -0.11654 -0.06482 C -0.11732 -0.06366 -0.11797 -0.06204 -0.11875 -0.06088 C -0.11966 -0.0595 -0.1207 -0.05834 -0.12162 -0.05695 C -0.12578 -0.0507 -0.11979 -0.05811 -0.12526 -0.05186 C -0.12787 -0.04491 -0.12604 -0.04908 -0.13112 -0.04005 C -0.13177 -0.03889 -0.13268 -0.03774 -0.1332 -0.03635 C -0.13373 -0.03496 -0.13412 -0.03357 -0.13477 -0.03241 C -0.13581 -0.0301 -0.13711 -0.02801 -0.13841 -0.02593 L -0.1405 -0.022 C -0.14076 -0.02061 -0.14089 -0.01922 -0.14128 -0.01806 C -0.14167 -0.01713 -0.14245 -0.01667 -0.14271 -0.01551 C -0.14792 0.003 -0.14141 -0.01528 -0.1457 -0.00394 C -0.14583 -0.00209 -0.14609 -0.00047 -0.14636 0.00138 C -0.14636 0.00162 -0.14818 0.01111 -0.14857 0.01296 L -0.14935 0.01689 C -0.14948 0.01805 -0.14948 0.01967 -0.15 0.02083 L -0.15143 0.02337 C -0.15326 0.0331 -0.15078 0.02106 -0.15365 0.03101 C -0.1556 0.03773 -0.153 0.0324 -0.15586 0.0375 C -0.15612 0.03888 -0.15625 0.04027 -0.15651 0.04143 C -0.15651 0.04166 -0.16016 0.05115 -0.16094 0.053 L -0.16237 0.05694 C -0.16289 0.05833 -0.16354 0.05949 -0.1638 0.06087 C -0.16432 0.06342 -0.16445 0.06643 -0.16537 0.06851 C -0.16628 0.07129 -0.16771 0.07337 -0.16823 0.07638 C -0.16927 0.08171 -0.16849 0.07916 -0.17044 0.08425 C -0.1724 0.09791 -0.16966 0.08171 -0.17266 0.09328 C -0.17604 0.10717 -0.17227 0.09606 -0.17552 0.10486 C -0.17708 0.11574 -0.17513 0.10509 -0.17774 0.11388 C -0.178 0.11504 -0.17813 0.11666 -0.17839 0.11782 C -0.17878 0.11921 -0.17956 0.12037 -0.17982 0.12175 C -0.18047 0.12407 -0.18086 0.12685 -0.18138 0.12939 L -0.18203 0.13333 C -0.18229 0.13472 -0.18255 0.13587 -0.18281 0.13726 C -0.18307 0.13888 -0.18307 0.14074 -0.18346 0.14236 C -0.18386 0.14375 -0.18451 0.1449 -0.18503 0.14629 C -0.18516 0.14768 -0.18555 0.14884 -0.18568 0.15023 C -0.18594 0.15208 -0.18711 0.16087 -0.18789 0.16435 C -0.18919 0.16967 -0.18945 0.16851 -0.19011 0.17337 C -0.19037 0.17569 -0.19063 0.17777 -0.19076 0.17986 C -0.19167 0.18819 -0.19167 0.18912 -0.19232 0.19814 C -0.19245 0.21435 -0.19245 0.23078 -0.19297 0.24722 C -0.1931 0.25162 -0.19401 0.25578 -0.1944 0.26018 C -0.19466 0.26273 -0.19492 0.26527 -0.19518 0.26805 C -0.19557 0.27152 -0.19636 0.27476 -0.19662 0.27824 L -0.1974 0.28726 C -0.19766 0.29375 -0.19779 0.30023 -0.19805 0.30671 C -0.19831 0.30972 -0.19857 0.31273 -0.19883 0.31574 C -0.19909 0.31921 -0.19935 0.32268 -0.19948 0.32615 C -0.19935 0.34745 -0.19922 0.36851 -0.19883 0.38958 C -0.1987 0.39421 -0.19805 0.39606 -0.1974 0.4 C -0.19714 0.40162 -0.19688 0.40347 -0.19662 0.40509 C -0.19623 0.40787 -0.19557 0.41018 -0.19518 0.41296 C -0.19492 0.41458 -0.19466 0.41643 -0.1944 0.41805 C -0.19414 0.42013 -0.19401 0.42245 -0.19375 0.42453 C -0.19336 0.42731 -0.19271 0.42986 -0.19232 0.4324 L -0.19076 0.44004 L -0.18789 0.44537 C -0.18763 0.44652 -0.1875 0.44791 -0.18711 0.44907 C -0.18685 0.45023 -0.18607 0.45069 -0.18568 0.45185 C -0.18503 0.45416 -0.18477 0.45694 -0.18425 0.45949 C -0.18399 0.46087 -0.18412 0.4625 -0.18346 0.46342 C -0.17995 0.46967 -0.18425 0.4618 -0.1806 0.4699 C -0.18021 0.47083 -0.17956 0.47152 -0.17917 0.47245 C -0.17813 0.475 -0.17748 0.478 -0.1763 0.48032 C -0.17578 0.48101 -0.17526 0.48194 -0.17474 0.48287 C -0.17031 0.49259 -0.17578 0.48101 -0.17266 0.4905 C -0.17227 0.49166 -0.17162 0.49236 -0.17109 0.49328 C -0.17018 0.49814 -0.17005 0.50046 -0.16745 0.50486 C -0.16706 0.50578 -0.16641 0.50648 -0.16602 0.5074 C -0.1655 0.50856 -0.16524 0.51018 -0.16458 0.51134 C -0.16393 0.5125 -0.16302 0.51296 -0.16237 0.51388 C -0.16133 0.5155 -0.16081 0.51828 -0.15951 0.51898 L -0.15078 0.5243 C -0.14883 0.52546 -0.14766 0.52615 -0.1457 0.52685 C -0.14401 0.52731 -0.14219 0.52777 -0.1405 0.52824 C -0.12422 0.52731 -0.12357 0.52916 -0.11354 0.52546 C -0.11302 0.52523 -0.10938 0.52384 -0.10846 0.52291 C -0.10703 0.52152 -0.1056 0.51944 -0.10417 0.51782 L -0.10195 0.51527 C -0.10117 0.51435 -0.10065 0.51319 -0.09974 0.5125 C -0.09909 0.51226 -0.09831 0.5118 -0.09753 0.51134 C -0.0888 0.50347 -0.10065 0.51342 -0.09388 0.50601 C -0.09323 0.50532 -0.09245 0.50532 -0.0918 0.50486 C -0.08685 0.49606 -0.09453 0.50949 -0.08815 0.49953 C -0.08373 0.49305 -0.08698 0.4956 -0.08307 0.49328 C -0.08255 0.49236 -0.08216 0.49143 -0.08151 0.4905 C -0.08021 0.48865 -0.07839 0.4875 -0.07721 0.48541 C -0.07669 0.48449 -0.07617 0.48379 -0.07578 0.48287 C -0.07513 0.48171 -0.07487 0.48009 -0.07422 0.47893 C -0.0737 0.47777 -0.07279 0.47731 -0.07214 0.47638 C -0.07109 0.47476 -0.07018 0.47291 -0.06914 0.47106 L -0.06693 0.46736 L -0.06484 0.46342 C -0.06406 0.46203 -0.06315 0.46111 -0.06263 0.45949 L -0.0582 0.44791 C -0.05781 0.44652 -0.05742 0.44513 -0.05677 0.44398 C -0.05625 0.44305 -0.05573 0.44236 -0.05534 0.44143 C -0.05169 0.43333 -0.05599 0.4412 -0.05248 0.43495 C -0.05065 0.42523 -0.05313 0.43726 -0.05026 0.42708 C -0.04987 0.42592 -0.04987 0.42453 -0.04948 0.42337 C -0.04909 0.42199 -0.04844 0.42083 -0.04805 0.41944 C -0.04753 0.41782 -0.04714 0.41597 -0.04662 0.41412 C -0.04623 0.41296 -0.04557 0.4118 -0.04518 0.41041 C -0.04479 0.40902 -0.04479 0.40763 -0.0444 0.40648 C -0.04401 0.40509 -0.04336 0.40393 -0.04297 0.40254 C -0.03932 0.39097 -0.04362 0.403 -0.04011 0.39351 C -0.03737 0.37939 -0.04167 0.40069 -0.03789 0.38564 C -0.03724 0.38333 -0.03724 0.38032 -0.03646 0.378 C -0.03503 0.37453 -0.03438 0.37291 -0.03346 0.36898 C -0.03294 0.36643 -0.03294 0.36342 -0.03203 0.36111 C -0.02917 0.3537 -0.03164 0.36087 -0.02982 0.35347 C -0.02878 0.34884 -0.02839 0.34814 -0.02695 0.34421 L -0.02474 0.33263 C -0.02448 0.33148 -0.02448 0.32986 -0.02396 0.3287 L -0.02253 0.325 L -0.02109 0.31712 C -0.02083 0.31574 -0.02083 0.31435 -0.02031 0.31319 L -0.01888 0.30925 C -0.01862 0.30763 -0.01849 0.30578 -0.01823 0.30416 C -0.01771 0.30162 -0.01719 0.29907 -0.0168 0.29652 L -0.01524 0.28865 C -0.01445 0.28449 -0.01432 0.28425 -0.0138 0.27962 C -0.01328 0.27523 -0.01289 0.27106 -0.01237 0.26666 C -0.01211 0.26458 -0.01198 0.26226 -0.01159 0.26018 C -0.0099 0.24745 -0.01198 0.26342 -0.01016 0.24861 C -0.01003 0.24675 -0.00977 0.24513 -0.00951 0.24328 C -0.00925 0.24212 -0.00886 0.24074 -0.00873 0.23958 C -0.0082 0.23518 -0.00768 0.23078 -0.00729 0.22662 L -0.00586 0.21111 C -0.00534 0.20625 -0.00495 0.20138 -0.0043 0.19675 C -0.00391 0.19328 -0.00326 0.18981 -0.00287 0.18634 C -0.00261 0.18425 -0.00248 0.18217 -0.00221 0.17986 C -0.00117 0.17152 -0.00091 0.17407 1.25E-6 0.1618 C 0.00026 0.15879 0.00052 0.15578 0.00078 0.15277 C 0.00104 0.14884 0.00117 0.1449 0.00143 0.1412 C 0.00169 0.13888 0.00195 0.1368 0.00221 0.13472 C 0.00247 0.13171 0.00273 0.1287 0.00299 0.12546 C 0.00273 0.11597 0.0026 0.10648 0.00221 0.09699 C 0.00208 0.09537 0.00182 0.09351 0.00143 0.09189 C 0.00117 0.0905 0.00039 0.08935 1.25E-6 0.08796 C -0.00065 0.08564 -0.00065 0.08263 -0.00143 0.08032 C -0.00195 0.07893 -0.00261 0.07777 -0.00287 0.07638 C -0.00443 0.07013 -0.00443 0.06736 -0.00508 0.06087 C -0.00534 0.03634 -0.00534 0.01157 -0.00586 -0.01297 C -0.00586 -0.01482 -0.00638 -0.01644 -0.00651 -0.01806 C -0.00664 -0.02014 -0.00651 -0.02246 -0.00651 -0.02454 L -0.00651 -0.02431 " pathEditMode="relative" rAng="0" ptsTypes="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271" y="438912"/>
            <a:ext cx="4443985" cy="609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3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625" y="971729"/>
            <a:ext cx="6851561" cy="484426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246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314" y="404814"/>
            <a:ext cx="5915025" cy="11080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dirty="0" smtClean="0"/>
              <a:t>Соседи этого числа - 3 и 5.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ru-RU" dirty="0"/>
          </a:p>
        </p:txBody>
      </p:sp>
      <p:pic>
        <p:nvPicPr>
          <p:cNvPr id="2050" name="Picture 2" descr="C:\Users\Julia\Desktop\namb002\namb002\namb002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1" y="1916114"/>
            <a:ext cx="3090863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Julia\AppData\Local\Microsoft\Windows\Temporary Internet Files\Content.IE5\KJFFW3RK\MC9004414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494" y="1155202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lenagold.narod.ru/fon/clipart/s/sport/sport0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1298" y="477593"/>
            <a:ext cx="3052422" cy="30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2135189" y="476250"/>
            <a:ext cx="6059487" cy="13970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mtClean="0"/>
              <a:t>Перед этим числом – 2.</a:t>
            </a:r>
          </a:p>
          <a:p>
            <a:pPr marL="0" indent="0">
              <a:buNone/>
            </a:pPr>
            <a:endParaRPr lang="ru-RU" altLang="ru-RU" smtClean="0"/>
          </a:p>
        </p:txBody>
      </p:sp>
      <p:pic>
        <p:nvPicPr>
          <p:cNvPr id="7" name="Picture 2" descr="C:\Users\Julia\Desktop\namb002\namb002\namb002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9" y="1773239"/>
            <a:ext cx="2903537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Julia\AppData\Local\Microsoft\Windows\Temporary Internet Files\Content.IE5\KJFFW3RK\MC9004414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1235076"/>
            <a:ext cx="47545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enagold.narod.ru/fon/clipart/s/sport/sport0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53"/>
          <a:stretch/>
        </p:blipFill>
        <p:spPr bwMode="auto">
          <a:xfrm>
            <a:off x="8555039" y="346202"/>
            <a:ext cx="3052422" cy="30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1631950" y="582613"/>
            <a:ext cx="9036050" cy="13970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Это число стоит после 1.</a:t>
            </a:r>
          </a:p>
          <a:p>
            <a:pPr marL="0" indent="0">
              <a:buNone/>
            </a:pPr>
            <a:endParaRPr lang="ru-RU" altLang="ru-RU" dirty="0" smtClean="0"/>
          </a:p>
        </p:txBody>
      </p:sp>
      <p:pic>
        <p:nvPicPr>
          <p:cNvPr id="11" name="Picture 2" descr="C:\Users\Julia\Desktop\namb002\namb002\namb002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014" y="2205039"/>
            <a:ext cx="3089275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Julia\AppData\Local\Microsoft\Windows\Temporary Internet Files\Content.IE5\KJFFW3RK\MC9004414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144" y="1515955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lenagold.narod.ru/fon/clipart/s/sport/sport0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29"/>
          <a:stretch/>
        </p:blipFill>
        <p:spPr bwMode="auto">
          <a:xfrm>
            <a:off x="8440766" y="549975"/>
            <a:ext cx="3146104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1774825" y="4048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Соседи </a:t>
            </a:r>
            <a:r>
              <a:rPr lang="ru-RU" altLang="ru-RU" dirty="0"/>
              <a:t>этого</a:t>
            </a:r>
            <a:r>
              <a:rPr lang="ru-RU" altLang="ru-RU" dirty="0" smtClean="0"/>
              <a:t> числа – 9 и 7.</a:t>
            </a:r>
          </a:p>
        </p:txBody>
      </p:sp>
      <p:pic>
        <p:nvPicPr>
          <p:cNvPr id="10" name="Picture 2" descr="C:\Users\Julia\Desktop\namb002\namb002\namb002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189" y="2033589"/>
            <a:ext cx="288607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Julia\AppData\Local\Microsoft\Windows\Temporary Internet Files\Content.IE5\KJFFW3RK\MC9004414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739" y="1597026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lenagold.narod.ru/fon/clipart/s/sport/sport1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552" y="734331"/>
            <a:ext cx="4481830" cy="25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852928" y="1989139"/>
            <a:ext cx="2695386" cy="3678237"/>
            <a:chOff x="2852928" y="1989139"/>
            <a:chExt cx="2695386" cy="3678237"/>
          </a:xfrm>
        </p:grpSpPr>
        <p:pic>
          <p:nvPicPr>
            <p:cNvPr id="10" name="Picture 2" descr="C:\Users\Julia\Desktop\namb002\namb002\namb002_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301" y="1989139"/>
              <a:ext cx="2513013" cy="367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852928" y="3904488"/>
              <a:ext cx="301752" cy="9509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1513752" y="309141"/>
            <a:ext cx="6130925" cy="11096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mtClean="0"/>
              <a:t>Это число стоит после 6.</a:t>
            </a:r>
          </a:p>
          <a:p>
            <a:pPr marL="0" indent="0">
              <a:buNone/>
            </a:pPr>
            <a:endParaRPr lang="ru-RU" altLang="ru-RU" smtClean="0"/>
          </a:p>
        </p:txBody>
      </p:sp>
      <p:pic>
        <p:nvPicPr>
          <p:cNvPr id="12" name="Picture 3" descr="C:\Users\Julia\AppData\Local\Microsoft\Windows\Temporary Internet Files\Content.IE5\KJFFW3RK\MC9004414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583" y="1221895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lenagold.narod.ru/fon/clipart/s/sport/sport0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706" y="219456"/>
            <a:ext cx="3052422" cy="30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525" y="592139"/>
            <a:ext cx="8358188" cy="146843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2400" dirty="0"/>
              <a:t>В числовом ряду стоит справа от цифры  4.</a:t>
            </a:r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 descr="C:\Users\Julia\Desktop\namb002\namb002\namb002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1" y="1573214"/>
            <a:ext cx="3014663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Julia\AppData\Local\Microsoft\Windows\Temporary Internet Files\Content.IE5\KJFFW3RK\MC9004414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101726"/>
            <a:ext cx="48260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lenagold.narod.ru/fon/clipart/s/sport/sport16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8526" y="644662"/>
            <a:ext cx="4728435" cy="31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1641074" y="615951"/>
            <a:ext cx="9101138" cy="3348037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Хоть у неё одна нога , она стройна, горда, строга. </a:t>
            </a:r>
            <a:br>
              <a:rPr lang="ru-RU" altLang="ru-RU" dirty="0" smtClean="0"/>
            </a:br>
            <a:r>
              <a:rPr lang="ru-RU" altLang="ru-RU" dirty="0" smtClean="0"/>
              <a:t>Ни журавль то, ни синица. </a:t>
            </a:r>
            <a:br>
              <a:rPr lang="ru-RU" altLang="ru-RU" dirty="0" smtClean="0"/>
            </a:br>
            <a:r>
              <a:rPr lang="ru-RU" altLang="ru-RU" dirty="0" smtClean="0"/>
              <a:t>А всего лишь... .</a:t>
            </a:r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</p:txBody>
      </p:sp>
      <p:pic>
        <p:nvPicPr>
          <p:cNvPr id="10" name="Picture 2" descr="C:\Users\Julia\Desktop\namb002\namb002\namb002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6"/>
          <a:stretch>
            <a:fillRect/>
          </a:stretch>
        </p:blipFill>
        <p:spPr bwMode="auto">
          <a:xfrm>
            <a:off x="2489201" y="2012951"/>
            <a:ext cx="30146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Julia\AppData\Local\Microsoft\Windows\Temporary Internet Files\Content.IE5\KJFFW3RK\MC9004414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1" y="1587501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504" y="1022931"/>
            <a:ext cx="2414016" cy="24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10" y="609600"/>
            <a:ext cx="2315510" cy="2351205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322" y="3349750"/>
            <a:ext cx="2315510" cy="2351205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832" y="609600"/>
            <a:ext cx="2315510" cy="2351205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403" y="3349750"/>
            <a:ext cx="2315510" cy="2351205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0" y="542543"/>
            <a:ext cx="2315510" cy="23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200</TotalTime>
  <Words>103</Words>
  <Application>Microsoft Office PowerPoint</Application>
  <PresentationFormat>Широкоэкранный</PresentationFormat>
  <Paragraphs>38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75</cp:revision>
  <dcterms:created xsi:type="dcterms:W3CDTF">2014-10-13T11:43:13Z</dcterms:created>
  <dcterms:modified xsi:type="dcterms:W3CDTF">2015-01-18T17:12:51Z</dcterms:modified>
</cp:coreProperties>
</file>