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917C2-5C7B-4133-9912-C0A3C0979E2E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76252-404C-4E77-ACD9-47E0A8DC18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381000"/>
            <a:ext cx="822960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spc="50" normalizeH="0" baseline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КОМПЕТЕНТНОСТНЫЙ УРОК,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spc="50" normalizeH="0" baseline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ЕГО КРИТЕРИИ И САМОАНАЛИЗ</a:t>
            </a:r>
            <a:endParaRPr kumimoji="0" lang="ru-RU" sz="4800" b="1" i="0" u="none" strike="noStrike" spc="50" normalizeH="0" baseline="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0696" y="5334000"/>
            <a:ext cx="62133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выступление учителя начальных классов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ГБОУ НОШ №611 Курортного района СПб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Алексеевой Ирины Николаевны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5800" y="3810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«Плохой учитель преподносит истину, хороший – учит её находить»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Адольф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Дистервег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немецкий педагог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ИРИНА\Desktop\Diesterweg,_Friedrich_Adolph_Wilhel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29000" cy="4572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914400"/>
            <a:ext cx="2971800" cy="1066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КОМПЕТЕНЦИЯ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1143000"/>
            <a:ext cx="380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914400"/>
            <a:ext cx="1905000" cy="1066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ЗНАНИЯ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1143000"/>
            <a:ext cx="380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0" y="914400"/>
            <a:ext cx="1905000" cy="1066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ОПЫТ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8200" y="2590800"/>
            <a:ext cx="7620000" cy="1219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90600" y="2590800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полученный прежде, в житейских и учебных ситуациях, и актуализированный на уроке или во внеурочной деятельности;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38200" y="4343400"/>
            <a:ext cx="7620000" cy="1219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90600" y="4267200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новый, полученный «здесь и теперь» в ходе проектной деятельности, ролевых игр, психологических тренингов и т. п.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 animBg="1"/>
      <p:bldP spid="16385" grpId="0"/>
      <p:bldP spid="9" grpId="0" animBg="1"/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152400"/>
            <a:ext cx="8534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Компоненты ключевой </a:t>
            </a:r>
          </a:p>
          <a:p>
            <a:pPr algn="ctr"/>
            <a:r>
              <a:rPr lang="ru-RU" sz="5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компетенции</a:t>
            </a:r>
            <a:endParaRPr lang="ru-RU" sz="54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04800" y="1828800"/>
            <a:ext cx="6019800" cy="12192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ВНУТРЕННИЕ РЕСУРСЫ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143000" y="2971800"/>
            <a:ext cx="6019800" cy="12954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ВНЕШНИЕ РЕСУРСЫ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81000" y="4267200"/>
            <a:ext cx="6019800" cy="11430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САМОУПРАВЛЕНИЕ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219200" y="5410200"/>
            <a:ext cx="6019800" cy="12192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МОБИЛИЗАЦИЯ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52400"/>
            <a:ext cx="7919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педагогические критерии</a:t>
            </a:r>
          </a:p>
          <a:p>
            <a:pPr algn="ctr"/>
            <a:r>
              <a:rPr lang="ru-RU" sz="5400" b="1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компетентности учителя</a:t>
            </a:r>
            <a:endParaRPr lang="ru-RU" sz="5400" b="1" cap="none" spc="0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62000" y="2209800"/>
            <a:ext cx="79248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уровень обученности учеников (ЗУН)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2000" y="3505200"/>
            <a:ext cx="79248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уровень сформированности </a:t>
            </a:r>
            <a:r>
              <a:rPr lang="ru-RU" sz="3200" dirty="0" err="1" smtClean="0">
                <a:solidFill>
                  <a:schemeClr val="tx1"/>
                </a:solidFill>
              </a:rPr>
              <a:t>общеучебных</a:t>
            </a:r>
            <a:r>
              <a:rPr lang="ru-RU" sz="3200" dirty="0" smtClean="0">
                <a:solidFill>
                  <a:schemeClr val="tx1"/>
                </a:solidFill>
              </a:rPr>
              <a:t> умений и навыков (ОУУН)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2000" y="4800600"/>
            <a:ext cx="79248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инновационная  деятельность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5800" y="304800"/>
            <a:ext cx="79248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состояние исследовательской работы и работы по самообразованию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5800" y="2362200"/>
            <a:ext cx="79248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образование педагогов и повышение квалификации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00" y="4572000"/>
            <a:ext cx="79248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способность к самоанализу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838200" y="609600"/>
            <a:ext cx="7772400" cy="12954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ОБЪЕКТ ОЦЕНИВАНИЯ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838200" y="2362200"/>
            <a:ext cx="7772400" cy="12954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СУБЪЕКТ ОЦЕНИВАНИЯ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838200" y="4114800"/>
            <a:ext cx="7772400" cy="12954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КРИТЕРИИ ОЦЕНИВАНИЯ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1371600"/>
            <a:ext cx="764587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ТВОРЧЕСКИХ</a:t>
            </a:r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9600" b="1" cap="none" spc="0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УСПЕХОВ</a:t>
            </a:r>
            <a:endParaRPr lang="ru-RU" sz="9600" b="1" cap="none" spc="0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138</Words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8</cp:revision>
  <dcterms:created xsi:type="dcterms:W3CDTF">2013-10-21T13:27:26Z</dcterms:created>
  <dcterms:modified xsi:type="dcterms:W3CDTF">2013-11-07T12:15:52Z</dcterms:modified>
</cp:coreProperties>
</file>