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57" r:id="rId13"/>
    <p:sldId id="25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72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8D80F-F18E-4EB8-8B9C-EAB116B554D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E03950-30E4-4A12-8A80-FAEE8438ED27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ФГОС ДО</a:t>
          </a:r>
          <a:endParaRPr lang="ru-RU" dirty="0"/>
        </a:p>
      </dgm:t>
    </dgm:pt>
    <dgm:pt modelId="{6CB95114-7AAD-4723-BB8F-A2A6F5F7A962}" type="parTrans" cxnId="{1F237C62-3576-4757-8BEC-13D16FFCE06E}">
      <dgm:prSet/>
      <dgm:spPr/>
      <dgm:t>
        <a:bodyPr/>
        <a:lstStyle/>
        <a:p>
          <a:endParaRPr lang="ru-RU"/>
        </a:p>
      </dgm:t>
    </dgm:pt>
    <dgm:pt modelId="{60C20C6E-A445-4F9F-832A-37B499A51910}" type="sibTrans" cxnId="{1F237C62-3576-4757-8BEC-13D16FFCE06E}">
      <dgm:prSet/>
      <dgm:spPr/>
      <dgm:t>
        <a:bodyPr/>
        <a:lstStyle/>
        <a:p>
          <a:endParaRPr lang="ru-RU"/>
        </a:p>
      </dgm:t>
    </dgm:pt>
    <dgm:pt modelId="{221FCE72-AC85-40EE-968F-6F7FE19CCC49}">
      <dgm:prSet phldrT="[Текст]"/>
      <dgm:spPr/>
      <dgm:t>
        <a:bodyPr/>
        <a:lstStyle/>
        <a:p>
          <a:r>
            <a:rPr lang="ru-RU" dirty="0" smtClean="0"/>
            <a:t>к структуре Программы и ее объему</a:t>
          </a:r>
          <a:endParaRPr lang="ru-RU" dirty="0"/>
        </a:p>
      </dgm:t>
    </dgm:pt>
    <dgm:pt modelId="{AA14A034-2754-4B90-95F3-AF63BFA3FC4A}" type="parTrans" cxnId="{932B9307-2F80-4C89-BD20-E94BB360E776}">
      <dgm:prSet/>
      <dgm:spPr/>
      <dgm:t>
        <a:bodyPr/>
        <a:lstStyle/>
        <a:p>
          <a:endParaRPr lang="ru-RU"/>
        </a:p>
      </dgm:t>
    </dgm:pt>
    <dgm:pt modelId="{289FB899-44E1-457E-BBB3-B441CCDEC1B4}" type="sibTrans" cxnId="{932B9307-2F80-4C89-BD20-E94BB360E776}">
      <dgm:prSet/>
      <dgm:spPr/>
      <dgm:t>
        <a:bodyPr/>
        <a:lstStyle/>
        <a:p>
          <a:endParaRPr lang="ru-RU"/>
        </a:p>
      </dgm:t>
    </dgm:pt>
    <dgm:pt modelId="{51A537AB-CFA2-4388-9D29-D1CFCD471DCF}">
      <dgm:prSet phldrT="[Текст]"/>
      <dgm:spPr/>
      <dgm:t>
        <a:bodyPr/>
        <a:lstStyle/>
        <a:p>
          <a:r>
            <a:rPr lang="ru-RU" dirty="0" smtClean="0"/>
            <a:t>условиям реализации Программы</a:t>
          </a:r>
          <a:endParaRPr lang="ru-RU" dirty="0"/>
        </a:p>
      </dgm:t>
    </dgm:pt>
    <dgm:pt modelId="{87E6B63A-2E60-4E1D-A316-F5F1D26250F5}" type="parTrans" cxnId="{E48476B5-B690-4D94-A9C4-16B01D85E6B5}">
      <dgm:prSet/>
      <dgm:spPr/>
      <dgm:t>
        <a:bodyPr/>
        <a:lstStyle/>
        <a:p>
          <a:endParaRPr lang="ru-RU"/>
        </a:p>
      </dgm:t>
    </dgm:pt>
    <dgm:pt modelId="{B99C06C9-2B31-4F60-9561-A3021FDB385B}" type="sibTrans" cxnId="{E48476B5-B690-4D94-A9C4-16B01D85E6B5}">
      <dgm:prSet/>
      <dgm:spPr/>
      <dgm:t>
        <a:bodyPr/>
        <a:lstStyle/>
        <a:p>
          <a:endParaRPr lang="ru-RU"/>
        </a:p>
      </dgm:t>
    </dgm:pt>
    <dgm:pt modelId="{84AB1A22-E7BB-428E-886C-56D0B812978F}">
      <dgm:prSet phldrT="[Текст]"/>
      <dgm:spPr/>
      <dgm:t>
        <a:bodyPr/>
        <a:lstStyle/>
        <a:p>
          <a:r>
            <a:rPr lang="ru-RU" dirty="0" smtClean="0"/>
            <a:t>результатам освоения Программы</a:t>
          </a:r>
          <a:endParaRPr lang="ru-RU" dirty="0"/>
        </a:p>
      </dgm:t>
    </dgm:pt>
    <dgm:pt modelId="{C2F04D04-FC20-43C8-856B-CC5560DD8590}" type="parTrans" cxnId="{48130183-996A-43E7-ADAA-902C4F7F17E5}">
      <dgm:prSet/>
      <dgm:spPr/>
      <dgm:t>
        <a:bodyPr/>
        <a:lstStyle/>
        <a:p>
          <a:endParaRPr lang="ru-RU"/>
        </a:p>
      </dgm:t>
    </dgm:pt>
    <dgm:pt modelId="{F42236A1-8986-4005-8DB0-FDBA98FDD12D}" type="sibTrans" cxnId="{48130183-996A-43E7-ADAA-902C4F7F17E5}">
      <dgm:prSet/>
      <dgm:spPr/>
      <dgm:t>
        <a:bodyPr/>
        <a:lstStyle/>
        <a:p>
          <a:endParaRPr lang="ru-RU"/>
        </a:p>
      </dgm:t>
    </dgm:pt>
    <dgm:pt modelId="{9C49337E-F81F-4D8C-BB34-05667FE947CE}" type="pres">
      <dgm:prSet presAssocID="{F808D80F-F18E-4EB8-8B9C-EAB116B554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04C35-9D04-4DBC-AA62-72403A86B43B}" type="pres">
      <dgm:prSet presAssocID="{0FE03950-30E4-4A12-8A80-FAEE8438ED27}" presName="centerShape" presStyleLbl="node0" presStyleIdx="0" presStyleCnt="1"/>
      <dgm:spPr/>
      <dgm:t>
        <a:bodyPr/>
        <a:lstStyle/>
        <a:p>
          <a:endParaRPr lang="ru-RU"/>
        </a:p>
      </dgm:t>
    </dgm:pt>
    <dgm:pt modelId="{E084C1BB-360A-4E18-88B6-C7DD795212FE}" type="pres">
      <dgm:prSet presAssocID="{AA14A034-2754-4B90-95F3-AF63BFA3FC4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85EAB83-7FAC-45CB-9F72-DCA9654D03D5}" type="pres">
      <dgm:prSet presAssocID="{221FCE72-AC85-40EE-968F-6F7FE19CCC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6BC03-0B8D-41A6-905D-6335E58E7B20}" type="pres">
      <dgm:prSet presAssocID="{87E6B63A-2E60-4E1D-A316-F5F1D26250F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4AE5F3F-CF45-495D-9378-214240B1B6DA}" type="pres">
      <dgm:prSet presAssocID="{51A537AB-CFA2-4388-9D29-D1CFCD471D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AC971-11B6-46F3-AA35-CD37275E9D32}" type="pres">
      <dgm:prSet presAssocID="{C2F04D04-FC20-43C8-856B-CC5560DD859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480BA61-2F61-457E-92BD-1796DCF7319B}" type="pres">
      <dgm:prSet presAssocID="{84AB1A22-E7BB-428E-886C-56D0B81297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30183-996A-43E7-ADAA-902C4F7F17E5}" srcId="{0FE03950-30E4-4A12-8A80-FAEE8438ED27}" destId="{84AB1A22-E7BB-428E-886C-56D0B812978F}" srcOrd="2" destOrd="0" parTransId="{C2F04D04-FC20-43C8-856B-CC5560DD8590}" sibTransId="{F42236A1-8986-4005-8DB0-FDBA98FDD12D}"/>
    <dgm:cxn modelId="{E0CF9886-ADD3-45E1-BBA4-490B7AE64B46}" type="presOf" srcId="{51A537AB-CFA2-4388-9D29-D1CFCD471DCF}" destId="{A4AE5F3F-CF45-495D-9378-214240B1B6DA}" srcOrd="0" destOrd="0" presId="urn:microsoft.com/office/officeart/2005/8/layout/radial4"/>
    <dgm:cxn modelId="{E48476B5-B690-4D94-A9C4-16B01D85E6B5}" srcId="{0FE03950-30E4-4A12-8A80-FAEE8438ED27}" destId="{51A537AB-CFA2-4388-9D29-D1CFCD471DCF}" srcOrd="1" destOrd="0" parTransId="{87E6B63A-2E60-4E1D-A316-F5F1D26250F5}" sibTransId="{B99C06C9-2B31-4F60-9561-A3021FDB385B}"/>
    <dgm:cxn modelId="{896F05F7-CA88-4D3D-B6CD-7724EC809249}" type="presOf" srcId="{AA14A034-2754-4B90-95F3-AF63BFA3FC4A}" destId="{E084C1BB-360A-4E18-88B6-C7DD795212FE}" srcOrd="0" destOrd="0" presId="urn:microsoft.com/office/officeart/2005/8/layout/radial4"/>
    <dgm:cxn modelId="{9C2F3A99-E277-432E-8FF0-4A44F0EDB751}" type="presOf" srcId="{C2F04D04-FC20-43C8-856B-CC5560DD8590}" destId="{1E9AC971-11B6-46F3-AA35-CD37275E9D32}" srcOrd="0" destOrd="0" presId="urn:microsoft.com/office/officeart/2005/8/layout/radial4"/>
    <dgm:cxn modelId="{7E3BB4C3-A6E5-4A32-BB27-F56A4208F4C2}" type="presOf" srcId="{221FCE72-AC85-40EE-968F-6F7FE19CCC49}" destId="{985EAB83-7FAC-45CB-9F72-DCA9654D03D5}" srcOrd="0" destOrd="0" presId="urn:microsoft.com/office/officeart/2005/8/layout/radial4"/>
    <dgm:cxn modelId="{B7169401-FAA0-4F23-A5DE-D8105AEB9EA9}" type="presOf" srcId="{84AB1A22-E7BB-428E-886C-56D0B812978F}" destId="{2480BA61-2F61-457E-92BD-1796DCF7319B}" srcOrd="0" destOrd="0" presId="urn:microsoft.com/office/officeart/2005/8/layout/radial4"/>
    <dgm:cxn modelId="{52B70F4D-BCA3-423B-A3A2-1D933BDDB138}" type="presOf" srcId="{0FE03950-30E4-4A12-8A80-FAEE8438ED27}" destId="{6D504C35-9D04-4DBC-AA62-72403A86B43B}" srcOrd="0" destOrd="0" presId="urn:microsoft.com/office/officeart/2005/8/layout/radial4"/>
    <dgm:cxn modelId="{8870077E-0419-4E1B-AB0E-363100621C48}" type="presOf" srcId="{F808D80F-F18E-4EB8-8B9C-EAB116B554DB}" destId="{9C49337E-F81F-4D8C-BB34-05667FE947CE}" srcOrd="0" destOrd="0" presId="urn:microsoft.com/office/officeart/2005/8/layout/radial4"/>
    <dgm:cxn modelId="{1F237C62-3576-4757-8BEC-13D16FFCE06E}" srcId="{F808D80F-F18E-4EB8-8B9C-EAB116B554DB}" destId="{0FE03950-30E4-4A12-8A80-FAEE8438ED27}" srcOrd="0" destOrd="0" parTransId="{6CB95114-7AAD-4723-BB8F-A2A6F5F7A962}" sibTransId="{60C20C6E-A445-4F9F-832A-37B499A51910}"/>
    <dgm:cxn modelId="{9136154A-0ED2-4FCD-8E49-7FFAFD5D1F46}" type="presOf" srcId="{87E6B63A-2E60-4E1D-A316-F5F1D26250F5}" destId="{2AB6BC03-0B8D-41A6-905D-6335E58E7B20}" srcOrd="0" destOrd="0" presId="urn:microsoft.com/office/officeart/2005/8/layout/radial4"/>
    <dgm:cxn modelId="{932B9307-2F80-4C89-BD20-E94BB360E776}" srcId="{0FE03950-30E4-4A12-8A80-FAEE8438ED27}" destId="{221FCE72-AC85-40EE-968F-6F7FE19CCC49}" srcOrd="0" destOrd="0" parTransId="{AA14A034-2754-4B90-95F3-AF63BFA3FC4A}" sibTransId="{289FB899-44E1-457E-BBB3-B441CCDEC1B4}"/>
    <dgm:cxn modelId="{917EF746-D568-4D7A-B208-FDEDE42F7D0E}" type="presParOf" srcId="{9C49337E-F81F-4D8C-BB34-05667FE947CE}" destId="{6D504C35-9D04-4DBC-AA62-72403A86B43B}" srcOrd="0" destOrd="0" presId="urn:microsoft.com/office/officeart/2005/8/layout/radial4"/>
    <dgm:cxn modelId="{13750B82-A53A-49F9-9FD8-8977581992FC}" type="presParOf" srcId="{9C49337E-F81F-4D8C-BB34-05667FE947CE}" destId="{E084C1BB-360A-4E18-88B6-C7DD795212FE}" srcOrd="1" destOrd="0" presId="urn:microsoft.com/office/officeart/2005/8/layout/radial4"/>
    <dgm:cxn modelId="{8D294E3B-E0D7-4ECB-BA58-6CE7A4FEECE5}" type="presParOf" srcId="{9C49337E-F81F-4D8C-BB34-05667FE947CE}" destId="{985EAB83-7FAC-45CB-9F72-DCA9654D03D5}" srcOrd="2" destOrd="0" presId="urn:microsoft.com/office/officeart/2005/8/layout/radial4"/>
    <dgm:cxn modelId="{EBB4FCD2-D9F3-4AF6-9ED8-1A6C01EB54C8}" type="presParOf" srcId="{9C49337E-F81F-4D8C-BB34-05667FE947CE}" destId="{2AB6BC03-0B8D-41A6-905D-6335E58E7B20}" srcOrd="3" destOrd="0" presId="urn:microsoft.com/office/officeart/2005/8/layout/radial4"/>
    <dgm:cxn modelId="{D570D717-D972-4F2A-956C-3D18988536D9}" type="presParOf" srcId="{9C49337E-F81F-4D8C-BB34-05667FE947CE}" destId="{A4AE5F3F-CF45-495D-9378-214240B1B6DA}" srcOrd="4" destOrd="0" presId="urn:microsoft.com/office/officeart/2005/8/layout/radial4"/>
    <dgm:cxn modelId="{645D4BF6-16A9-4F0A-BEE9-0C357C817BFC}" type="presParOf" srcId="{9C49337E-F81F-4D8C-BB34-05667FE947CE}" destId="{1E9AC971-11B6-46F3-AA35-CD37275E9D32}" srcOrd="5" destOrd="0" presId="urn:microsoft.com/office/officeart/2005/8/layout/radial4"/>
    <dgm:cxn modelId="{3B877E3E-6A09-4EC9-9935-47FB6EB47CE6}" type="presParOf" srcId="{9C49337E-F81F-4D8C-BB34-05667FE947CE}" destId="{2480BA61-2F61-457E-92BD-1796DCF731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 custLinFactNeighborX="-39703" custLinFactNeighborY="1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1AEB2-4B93-4B55-A772-4575A547363C}" type="presOf" srcId="{508A80AF-3165-4A0C-95BF-E1B80CEDAB61}" destId="{E39505F5-7323-45FF-A2E9-690271FE7166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F64B18AC-1F70-46CA-9E68-697DB24751EB}" type="presOf" srcId="{FF0919CF-439B-4D3C-AB6D-73EC282CB17E}" destId="{FE946E95-55B0-4658-885F-A52173F54844}" srcOrd="0" destOrd="0" presId="urn:microsoft.com/office/officeart/2005/8/layout/chevron1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3AA7C7C2-8288-420E-BDCF-BABC2230BA9F}" type="presOf" srcId="{AA7FCCD5-390A-4394-9501-7C0FD677B6B5}" destId="{71E4656C-5C3A-42FC-9AA4-3DFC1779FE75}" srcOrd="0" destOrd="0" presId="urn:microsoft.com/office/officeart/2005/8/layout/chevron1"/>
    <dgm:cxn modelId="{5722627C-5563-4629-ACEB-27483FCAC159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54C00C00-6510-4FA1-ADFF-59A17A19FBC0}" type="presParOf" srcId="{71E4656C-5C3A-42FC-9AA4-3DFC1779FE75}" destId="{FE946E95-55B0-4658-885F-A52173F54844}" srcOrd="0" destOrd="0" presId="urn:microsoft.com/office/officeart/2005/8/layout/chevron1"/>
    <dgm:cxn modelId="{26D84B7D-C86E-4D8E-A345-0A90450294B8}" type="presParOf" srcId="{71E4656C-5C3A-42FC-9AA4-3DFC1779FE75}" destId="{9E82FBBC-CEBA-4AF2-9181-FB2ED3686CB4}" srcOrd="1" destOrd="0" presId="urn:microsoft.com/office/officeart/2005/8/layout/chevron1"/>
    <dgm:cxn modelId="{FC1C4E8C-B235-426C-8E78-7FC113781D87}" type="presParOf" srcId="{71E4656C-5C3A-42FC-9AA4-3DFC1779FE75}" destId="{E39505F5-7323-45FF-A2E9-690271FE7166}" srcOrd="2" destOrd="0" presId="urn:microsoft.com/office/officeart/2005/8/layout/chevron1"/>
    <dgm:cxn modelId="{8A76677E-9AE8-4ECA-9868-837528EFBE49}" type="presParOf" srcId="{71E4656C-5C3A-42FC-9AA4-3DFC1779FE75}" destId="{2D6BF06D-A14C-4087-A0E7-4CAF4FB42C88}" srcOrd="3" destOrd="0" presId="urn:microsoft.com/office/officeart/2005/8/layout/chevron1"/>
    <dgm:cxn modelId="{F6121D98-5335-45BE-92D2-AE4162A549B9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2_5" csCatId="accent2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 custLinFactNeighborX="-3408" custLinFactNeighborY="-33787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8A85B134-84AE-4C3B-9FD1-E3E824553B48}" type="presOf" srcId="{F23081F3-8555-4BEF-8C9F-536DFBAD8047}" destId="{5DB16418-E3A9-4061-BB3B-F235BFB47A71}" srcOrd="0" destOrd="0" presId="urn:microsoft.com/office/officeart/2005/8/layout/pyramid2"/>
    <dgm:cxn modelId="{CAD06E65-2E8F-4964-9DA6-D17E1523B9F4}" type="presOf" srcId="{CA16591F-A402-4623-A389-1F71E88F4F6A}" destId="{215869D2-D02A-4888-9AA8-0D4FBE4DD786}" srcOrd="0" destOrd="0" presId="urn:microsoft.com/office/officeart/2005/8/layout/pyramid2"/>
    <dgm:cxn modelId="{70B8E7EE-D5AD-4151-B32C-7C20656A8677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855288A2-AD42-44AA-8B9D-2CB52A1115D6}" type="presOf" srcId="{E030B835-C91E-4BF7-9B7A-FF3482A46EEE}" destId="{86402096-F15D-4E76-9BC3-514E4895F4A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21F94C4D-B673-4BAF-B4AA-604435A88DF8}" type="presParOf" srcId="{F12B5122-D0BD-4A5C-8853-B584929D5CC7}" destId="{A460C2F6-D96C-4843-8402-78681F8DBE62}" srcOrd="0" destOrd="0" presId="urn:microsoft.com/office/officeart/2005/8/layout/pyramid2"/>
    <dgm:cxn modelId="{D147F96F-BF58-48AD-A554-0395EF0B17A0}" type="presParOf" srcId="{F12B5122-D0BD-4A5C-8853-B584929D5CC7}" destId="{D1D599AA-0F81-4A29-A633-757C8D88C9CA}" srcOrd="1" destOrd="0" presId="urn:microsoft.com/office/officeart/2005/8/layout/pyramid2"/>
    <dgm:cxn modelId="{EB2338F0-5318-44BA-8AF6-472D618A627B}" type="presParOf" srcId="{D1D599AA-0F81-4A29-A633-757C8D88C9CA}" destId="{86402096-F15D-4E76-9BC3-514E4895F4A1}" srcOrd="0" destOrd="0" presId="urn:microsoft.com/office/officeart/2005/8/layout/pyramid2"/>
    <dgm:cxn modelId="{FDE954FC-DB65-4138-9496-8B3641278258}" type="presParOf" srcId="{D1D599AA-0F81-4A29-A633-757C8D88C9CA}" destId="{C1AFEC98-E7EB-4F76-8674-AF04B3AA7A16}" srcOrd="1" destOrd="0" presId="urn:microsoft.com/office/officeart/2005/8/layout/pyramid2"/>
    <dgm:cxn modelId="{992FB93E-294E-47FB-B4A5-21355B31BC5B}" type="presParOf" srcId="{D1D599AA-0F81-4A29-A633-757C8D88C9CA}" destId="{5DB16418-E3A9-4061-BB3B-F235BFB47A71}" srcOrd="2" destOrd="0" presId="urn:microsoft.com/office/officeart/2005/8/layout/pyramid2"/>
    <dgm:cxn modelId="{DB5BD280-FAEF-4B21-AFC5-D32C9CA3B452}" type="presParOf" srcId="{D1D599AA-0F81-4A29-A633-757C8D88C9CA}" destId="{4DBE4998-1381-462A-BF0D-2ACA2B5A3A80}" srcOrd="3" destOrd="0" presId="urn:microsoft.com/office/officeart/2005/8/layout/pyramid2"/>
    <dgm:cxn modelId="{F8F85148-6ED9-433A-BEC8-D2C1B12E4723}" type="presParOf" srcId="{D1D599AA-0F81-4A29-A633-757C8D88C9CA}" destId="{215869D2-D02A-4888-9AA8-0D4FBE4DD786}" srcOrd="4" destOrd="0" presId="urn:microsoft.com/office/officeart/2005/8/layout/pyramid2"/>
    <dgm:cxn modelId="{D1411725-500C-4402-984F-FC3CF748D7F6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  <dgm:t>
        <a:bodyPr/>
        <a:lstStyle/>
        <a:p>
          <a:endParaRPr lang="ru-RU"/>
        </a:p>
      </dgm:t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  <dgm:t>
        <a:bodyPr/>
        <a:lstStyle/>
        <a:p>
          <a:endParaRPr lang="ru-RU"/>
        </a:p>
      </dgm:t>
    </dgm:pt>
    <dgm:pt modelId="{17C5B283-417C-4F59-8310-C062DDDE6A84}" type="pres">
      <dgm:prSet presAssocID="{B65297FB-A3FF-459D-A9E3-E3179CCD5D58}" presName="composite" presStyleCnt="0"/>
      <dgm:spPr/>
      <dgm:t>
        <a:bodyPr/>
        <a:lstStyle/>
        <a:p>
          <a:endParaRPr lang="ru-RU"/>
        </a:p>
      </dgm:t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  <dgm:t>
        <a:bodyPr/>
        <a:lstStyle/>
        <a:p>
          <a:endParaRPr lang="ru-RU"/>
        </a:p>
      </dgm:t>
    </dgm:pt>
    <dgm:pt modelId="{04D155F9-79D0-45D2-AF4F-4019C9109659}" type="pres">
      <dgm:prSet presAssocID="{304EBAA8-A5B8-44FA-A6E0-5C0664217CE4}" presName="composite" presStyleCnt="0"/>
      <dgm:spPr/>
      <dgm:t>
        <a:bodyPr/>
        <a:lstStyle/>
        <a:p>
          <a:endParaRPr lang="ru-RU"/>
        </a:p>
      </dgm:t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94A54-2876-47C0-AF5C-44CD993317C7}" type="presOf" srcId="{B760F7F8-9018-4914-9E42-21CF3D9D88E0}" destId="{95646180-B5F6-4B19-AAD2-D84106642187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A3D2202C-B2AC-40F4-B813-C3D0681F1FD5}" type="presOf" srcId="{FD78DDBD-FE70-45E7-95B0-9683D4CD9EA4}" destId="{21FAC840-46B1-41C2-8BF6-EB62EA2F2BBE}" srcOrd="0" destOrd="0" presId="urn:microsoft.com/office/officeart/2005/8/layout/hList1"/>
    <dgm:cxn modelId="{EDCD0343-352A-429D-AF7C-95B0FFF64C36}" type="presOf" srcId="{5280DDD9-9131-4B94-8123-3B23578137F3}" destId="{95646180-B5F6-4B19-AAD2-D84106642187}" srcOrd="0" destOrd="7" presId="urn:microsoft.com/office/officeart/2005/8/layout/hList1"/>
    <dgm:cxn modelId="{ACBB948E-C86A-4E10-9D85-F871D883905E}" type="presOf" srcId="{304EBAA8-A5B8-44FA-A6E0-5C0664217CE4}" destId="{F1F00C2F-51E0-48CB-B3FC-FFBAE5DB6286}" srcOrd="0" destOrd="0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F3E8FE47-4829-4067-8325-2DC624F88486}" type="presOf" srcId="{E2368FB6-BDA9-4D1D-8651-EC94CAC8BCF8}" destId="{5DD69DB1-59C7-4EBF-B943-B50F082E23AD}" srcOrd="0" destOrd="0" presId="urn:microsoft.com/office/officeart/2005/8/layout/hList1"/>
    <dgm:cxn modelId="{E72907F6-BD78-46A4-9136-7050B846506A}" type="presOf" srcId="{4873C907-5F1A-4474-97C4-A913641009DA}" destId="{95646180-B5F6-4B19-AAD2-D84106642187}" srcOrd="0" destOrd="5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CE2DE822-0964-42C8-B1E3-6858974E0D0A}" type="presOf" srcId="{EE810A81-7B26-4B92-A9F5-26CF6A4BEEFC}" destId="{95646180-B5F6-4B19-AAD2-D84106642187}" srcOrd="0" destOrd="3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52A1FA7-629D-49E0-9414-5E7153C396D4}" type="presOf" srcId="{C8687ECD-1F93-4E54-9448-5DB2A7D750F2}" destId="{95646180-B5F6-4B19-AAD2-D84106642187}" srcOrd="0" destOrd="6" presId="urn:microsoft.com/office/officeart/2005/8/layout/hList1"/>
    <dgm:cxn modelId="{FFD14F0F-FCB7-4863-A322-1C6FBECB57CB}" type="presOf" srcId="{F5B294F0-371F-47F4-B119-0E7C745F26CB}" destId="{DB2A22AF-2FFB-41F9-B3B1-47314A618C7C}" srcOrd="0" destOrd="0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6D67E291-1099-4FCA-A129-E08F31569573}" type="presOf" srcId="{53D49A1B-71BC-4A5F-8CB5-5FF96F4FB4FA}" destId="{95646180-B5F6-4B19-AAD2-D84106642187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7EE8E042-95DF-4E47-BAE2-80EA8F37B219}" type="presOf" srcId="{5DD3D6D8-21E5-4058-8924-82DBB14CF0F2}" destId="{5DD69DB1-59C7-4EBF-B943-B50F082E23AD}" srcOrd="0" destOrd="5" presId="urn:microsoft.com/office/officeart/2005/8/layout/hList1"/>
    <dgm:cxn modelId="{79A5C173-9416-472D-8597-FC879D9A9349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87631A0F-7E2C-4761-8EF8-3445001715D6}" type="presOf" srcId="{B3A28300-E858-48F6-ACC1-CBD310C739A4}" destId="{1A99E045-22C8-4F28-9D63-51981AF6C8B7}" srcOrd="0" destOrd="0" presId="urn:microsoft.com/office/officeart/2005/8/layout/hList1"/>
    <dgm:cxn modelId="{437FE220-B09E-4C81-BA80-F4FB77F93574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89EF90E8-F932-4E6F-82B8-48F1A2160E30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C184F592-E292-4372-A119-4BB325EE03B6}" type="presOf" srcId="{B65297FB-A3FF-459D-A9E3-E3179CCD5D58}" destId="{78C49EFF-1233-453C-ACCE-1620374FD894}" srcOrd="0" destOrd="0" presId="urn:microsoft.com/office/officeart/2005/8/layout/hList1"/>
    <dgm:cxn modelId="{7C2140A3-A9A8-4A1A-80EC-500A9D7E8191}" type="presOf" srcId="{112E1352-9166-4F7B-BC36-597E59303FEB}" destId="{21FAC840-46B1-41C2-8BF6-EB62EA2F2BBE}" srcOrd="0" destOrd="4" presId="urn:microsoft.com/office/officeart/2005/8/layout/hList1"/>
    <dgm:cxn modelId="{26472136-EE00-4808-AA2B-0C3DCB2FD4C6}" type="presOf" srcId="{AE251DD1-E9B8-4CC9-9994-15A618C42619}" destId="{21FAC840-46B1-41C2-8BF6-EB62EA2F2BBE}" srcOrd="0" destOrd="3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D07EB310-02A6-4EB0-BCA5-6A1AF1D42B4D}" type="presOf" srcId="{85FD5B9F-C091-459D-B120-2A4BC6DE660A}" destId="{5DD69DB1-59C7-4EBF-B943-B50F082E23AD}" srcOrd="0" destOrd="1" presId="urn:microsoft.com/office/officeart/2005/8/layout/hList1"/>
    <dgm:cxn modelId="{7FCF0F15-EB30-4A92-A87C-D79DB0B6B3C1}" type="presOf" srcId="{6ABF76B9-414C-48CA-9C08-0A4F0629F4AE}" destId="{5DD69DB1-59C7-4EBF-B943-B50F082E23AD}" srcOrd="0" destOrd="4" presId="urn:microsoft.com/office/officeart/2005/8/layout/hList1"/>
    <dgm:cxn modelId="{7695864A-41B5-4E20-BD74-EFF6D98480FD}" type="presOf" srcId="{DE239E49-5B64-411B-9346-CFC338ED88F0}" destId="{21FAC840-46B1-41C2-8BF6-EB62EA2F2BBE}" srcOrd="0" destOrd="1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AE7761D5-0D50-492B-9F52-4672D94B9769}" type="presOf" srcId="{76722671-58B7-4A65-812E-2F276CECE1B7}" destId="{5DD69DB1-59C7-4EBF-B943-B50F082E23AD}" srcOrd="0" destOrd="3" presId="urn:microsoft.com/office/officeart/2005/8/layout/hList1"/>
    <dgm:cxn modelId="{298ECC40-D7D6-4D93-BA2E-088A96DBDF2A}" type="presOf" srcId="{C7283D63-B325-4CF4-966D-0147C81FF37B}" destId="{21FAC840-46B1-41C2-8BF6-EB62EA2F2BBE}" srcOrd="0" destOrd="5" presId="urn:microsoft.com/office/officeart/2005/8/layout/hList1"/>
    <dgm:cxn modelId="{968F6DAA-FFE9-4D4A-8B95-B5DE49968264}" type="presOf" srcId="{236B2E64-F02A-4BD0-A589-372DEFC095CE}" destId="{5DD69DB1-59C7-4EBF-B943-B50F082E23AD}" srcOrd="0" destOrd="2" presId="urn:microsoft.com/office/officeart/2005/8/layout/hList1"/>
    <dgm:cxn modelId="{16B433F3-3694-4DDF-8423-3AE672A60793}" type="presParOf" srcId="{1A99E045-22C8-4F28-9D63-51981AF6C8B7}" destId="{F60D61F0-46CB-4216-B836-BCF414206FD2}" srcOrd="0" destOrd="0" presId="urn:microsoft.com/office/officeart/2005/8/layout/hList1"/>
    <dgm:cxn modelId="{F49F1FF7-4F7F-4EBF-973F-25D1C1225129}" type="presParOf" srcId="{F60D61F0-46CB-4216-B836-BCF414206FD2}" destId="{DB2A22AF-2FFB-41F9-B3B1-47314A618C7C}" srcOrd="0" destOrd="0" presId="urn:microsoft.com/office/officeart/2005/8/layout/hList1"/>
    <dgm:cxn modelId="{D879D6AC-F9E0-4EB8-97F0-FA550AB42651}" type="presParOf" srcId="{F60D61F0-46CB-4216-B836-BCF414206FD2}" destId="{21FAC840-46B1-41C2-8BF6-EB62EA2F2BBE}" srcOrd="1" destOrd="0" presId="urn:microsoft.com/office/officeart/2005/8/layout/hList1"/>
    <dgm:cxn modelId="{45DAAD40-A189-4485-B1BA-FBDC830CE89D}" type="presParOf" srcId="{1A99E045-22C8-4F28-9D63-51981AF6C8B7}" destId="{127E56FE-3034-499D-8AF2-5492E4754B19}" srcOrd="1" destOrd="0" presId="urn:microsoft.com/office/officeart/2005/8/layout/hList1"/>
    <dgm:cxn modelId="{21EFF525-938F-4764-8781-8F399B019885}" type="presParOf" srcId="{1A99E045-22C8-4F28-9D63-51981AF6C8B7}" destId="{17C5B283-417C-4F59-8310-C062DDDE6A84}" srcOrd="2" destOrd="0" presId="urn:microsoft.com/office/officeart/2005/8/layout/hList1"/>
    <dgm:cxn modelId="{D7ADE6B5-5B31-47DD-A1CF-12D29542308E}" type="presParOf" srcId="{17C5B283-417C-4F59-8310-C062DDDE6A84}" destId="{78C49EFF-1233-453C-ACCE-1620374FD894}" srcOrd="0" destOrd="0" presId="urn:microsoft.com/office/officeart/2005/8/layout/hList1"/>
    <dgm:cxn modelId="{31CDF435-6F6F-4003-974E-A9DFCEB8DC44}" type="presParOf" srcId="{17C5B283-417C-4F59-8310-C062DDDE6A84}" destId="{5DD69DB1-59C7-4EBF-B943-B50F082E23AD}" srcOrd="1" destOrd="0" presId="urn:microsoft.com/office/officeart/2005/8/layout/hList1"/>
    <dgm:cxn modelId="{CD35DD1A-6CEB-4C48-9E4A-3F52B9E691F0}" type="presParOf" srcId="{1A99E045-22C8-4F28-9D63-51981AF6C8B7}" destId="{0707C349-D5E0-4129-B6E6-474103F66FEC}" srcOrd="3" destOrd="0" presId="urn:microsoft.com/office/officeart/2005/8/layout/hList1"/>
    <dgm:cxn modelId="{BDC182D3-E041-4D7B-A7EC-2AD40A23A1C7}" type="presParOf" srcId="{1A99E045-22C8-4F28-9D63-51981AF6C8B7}" destId="{04D155F9-79D0-45D2-AF4F-4019C9109659}" srcOrd="4" destOrd="0" presId="urn:microsoft.com/office/officeart/2005/8/layout/hList1"/>
    <dgm:cxn modelId="{3131F6A6-1800-4281-8353-3160218B837C}" type="presParOf" srcId="{04D155F9-79D0-45D2-AF4F-4019C9109659}" destId="{F1F00C2F-51E0-48CB-B3FC-FFBAE5DB6286}" srcOrd="0" destOrd="0" presId="urn:microsoft.com/office/officeart/2005/8/layout/hList1"/>
    <dgm:cxn modelId="{A1590B84-7344-4CBD-AEDF-0A1F6AFE83CD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  <dgm:t>
        <a:bodyPr/>
        <a:lstStyle/>
        <a:p>
          <a:endParaRPr lang="ru-RU"/>
        </a:p>
      </dgm:t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  <dgm:t>
        <a:bodyPr/>
        <a:lstStyle/>
        <a:p>
          <a:endParaRPr lang="ru-RU"/>
        </a:p>
      </dgm:t>
    </dgm:pt>
    <dgm:pt modelId="{351B9A05-77BA-489E-8DBE-F155E1491216}" type="pres">
      <dgm:prSet presAssocID="{84B0F60B-F8FC-4733-995D-DCBC4CADCE85}" presName="linNode" presStyleCnt="0"/>
      <dgm:spPr/>
      <dgm:t>
        <a:bodyPr/>
        <a:lstStyle/>
        <a:p>
          <a:endParaRPr lang="ru-RU"/>
        </a:p>
      </dgm:t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  <dgm:t>
        <a:bodyPr/>
        <a:lstStyle/>
        <a:p>
          <a:endParaRPr lang="ru-RU"/>
        </a:p>
      </dgm:t>
    </dgm:pt>
    <dgm:pt modelId="{8CF49224-AFCD-4205-81E6-A3AAABAA75AB}" type="pres">
      <dgm:prSet presAssocID="{00D63CAE-9D65-4915-86A8-06E8FF20CEA3}" presName="linNode" presStyleCnt="0"/>
      <dgm:spPr/>
      <dgm:t>
        <a:bodyPr/>
        <a:lstStyle/>
        <a:p>
          <a:endParaRPr lang="ru-RU"/>
        </a:p>
      </dgm:t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E1E45-4327-41B6-BDA8-38F74D8912C9}" type="presOf" srcId="{EDF05314-81C5-474F-BA84-541FB3FF3DC0}" destId="{4C32C443-9A3C-4EB2-AA61-EC0D0E458944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989EF962-9021-47D6-A9B7-4976116DEB20}" type="presOf" srcId="{5B0B0452-9732-4971-B83B-510C66FBA502}" destId="{ABA3975D-4453-4FBB-A992-89D516A997B3}" srcOrd="0" destOrd="1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2A81E4C4-FAB9-4724-8DFD-CDCD9575F514}" type="presOf" srcId="{00D63CAE-9D65-4915-86A8-06E8FF20CEA3}" destId="{86BAEF79-C249-4658-8B45-0C9F63CEF8A2}" srcOrd="0" destOrd="0" presId="urn:microsoft.com/office/officeart/2005/8/layout/vList5"/>
    <dgm:cxn modelId="{59C1E2BC-2DF0-4BFB-BC31-F87D4D2A6D91}" type="presOf" srcId="{7A730BA6-60A0-4E29-8577-94A7A7B15522}" destId="{ADA466E8-823E-465B-9D09-69D777306B89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01A655B8-79B7-4D24-899F-5590FB82BC23}" type="presOf" srcId="{1C046434-F237-4771-AE20-C0C5163E01EE}" destId="{4C32C443-9A3C-4EB2-AA61-EC0D0E458944}" srcOrd="0" destOrd="1" presId="urn:microsoft.com/office/officeart/2005/8/layout/vList5"/>
    <dgm:cxn modelId="{157B94AA-3871-488A-A29C-810072C4BDE2}" type="presOf" srcId="{1BCAA661-210B-48A0-A4CD-90724A2B2A6F}" destId="{ABA3975D-4453-4FBB-A992-89D516A997B3}" srcOrd="0" destOrd="0" presId="urn:microsoft.com/office/officeart/2005/8/layout/vList5"/>
    <dgm:cxn modelId="{7B215BCC-4615-45C3-AC66-8346C41102EE}" type="presOf" srcId="{8EA1E28E-B528-4181-AA3E-55ED9219279C}" destId="{D5069A8A-637F-4859-BF3C-ADB768937FB0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DF2D0714-8453-48DC-89D0-6652D34161B5}" type="presOf" srcId="{3A30AD98-2F59-44A5-9F78-EAF91440FEDE}" destId="{D0771A3A-DA18-4616-AFFB-6430E9799F51}" srcOrd="0" destOrd="0" presId="urn:microsoft.com/office/officeart/2005/8/layout/vList5"/>
    <dgm:cxn modelId="{98FEE0FE-2359-4FAA-8707-2CF64D2FF687}" type="presOf" srcId="{84B0F60B-F8FC-4733-995D-DCBC4CADCE85}" destId="{940E9E91-591C-423A-82E0-C7A1C1D6453E}" srcOrd="0" destOrd="0" presId="urn:microsoft.com/office/officeart/2005/8/layout/vList5"/>
    <dgm:cxn modelId="{3EBF6D74-32EF-4084-9D3B-09ED15F6711B}" type="presParOf" srcId="{ADA466E8-823E-465B-9D09-69D777306B89}" destId="{2C36D48E-5A26-4B41-98DA-811F25C4E454}" srcOrd="0" destOrd="0" presId="urn:microsoft.com/office/officeart/2005/8/layout/vList5"/>
    <dgm:cxn modelId="{173068A2-F3B5-4222-831B-85B167174303}" type="presParOf" srcId="{2C36D48E-5A26-4B41-98DA-811F25C4E454}" destId="{D0771A3A-DA18-4616-AFFB-6430E9799F51}" srcOrd="0" destOrd="0" presId="urn:microsoft.com/office/officeart/2005/8/layout/vList5"/>
    <dgm:cxn modelId="{25668EDA-D39D-4F35-A1C4-12DC29BBBC67}" type="presParOf" srcId="{2C36D48E-5A26-4B41-98DA-811F25C4E454}" destId="{4C32C443-9A3C-4EB2-AA61-EC0D0E458944}" srcOrd="1" destOrd="0" presId="urn:microsoft.com/office/officeart/2005/8/layout/vList5"/>
    <dgm:cxn modelId="{1513A867-5421-4DAF-BC4B-002DC5232BEB}" type="presParOf" srcId="{ADA466E8-823E-465B-9D09-69D777306B89}" destId="{F51F5251-7B05-487D-8B59-3BDEC7A0C9DC}" srcOrd="1" destOrd="0" presId="urn:microsoft.com/office/officeart/2005/8/layout/vList5"/>
    <dgm:cxn modelId="{56BB7439-39C9-4345-B7E8-2C5B016EC50C}" type="presParOf" srcId="{ADA466E8-823E-465B-9D09-69D777306B89}" destId="{351B9A05-77BA-489E-8DBE-F155E1491216}" srcOrd="2" destOrd="0" presId="urn:microsoft.com/office/officeart/2005/8/layout/vList5"/>
    <dgm:cxn modelId="{DD9B3C39-C56E-48A6-9DE1-CF5B8818F564}" type="presParOf" srcId="{351B9A05-77BA-489E-8DBE-F155E1491216}" destId="{940E9E91-591C-423A-82E0-C7A1C1D6453E}" srcOrd="0" destOrd="0" presId="urn:microsoft.com/office/officeart/2005/8/layout/vList5"/>
    <dgm:cxn modelId="{48EFE90E-C158-47D1-A8FD-D6F8C9B75848}" type="presParOf" srcId="{351B9A05-77BA-489E-8DBE-F155E1491216}" destId="{ABA3975D-4453-4FBB-A992-89D516A997B3}" srcOrd="1" destOrd="0" presId="urn:microsoft.com/office/officeart/2005/8/layout/vList5"/>
    <dgm:cxn modelId="{B1FCCCF8-0AE6-4AD1-ACA1-0E3133D79951}" type="presParOf" srcId="{ADA466E8-823E-465B-9D09-69D777306B89}" destId="{D15A0C24-803C-48BD-ADF3-00435E754801}" srcOrd="3" destOrd="0" presId="urn:microsoft.com/office/officeart/2005/8/layout/vList5"/>
    <dgm:cxn modelId="{DDE9AB6F-2912-4B94-9B4A-208C491134AC}" type="presParOf" srcId="{ADA466E8-823E-465B-9D09-69D777306B89}" destId="{8CF49224-AFCD-4205-81E6-A3AAABAA75AB}" srcOrd="4" destOrd="0" presId="urn:microsoft.com/office/officeart/2005/8/layout/vList5"/>
    <dgm:cxn modelId="{1A147B53-1C15-4567-92DC-F96CEF96730F}" type="presParOf" srcId="{8CF49224-AFCD-4205-81E6-A3AAABAA75AB}" destId="{86BAEF79-C249-4658-8B45-0C9F63CEF8A2}" srcOrd="0" destOrd="0" presId="urn:microsoft.com/office/officeart/2005/8/layout/vList5"/>
    <dgm:cxn modelId="{A8B43358-DAB9-4D7B-95B3-645A7A178E54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18170E2F-5432-40E3-8183-CF9F5F8AAC88}" type="pres">
      <dgm:prSet presAssocID="{7EE43911-8834-4449-9A1A-2168EA05DE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57F19-604D-4FF3-B21F-F99F33B6E9FD}" type="pres">
      <dgm:prSet presAssocID="{EA99C889-C3C4-4DA2-95A7-54DE057BCAB6}" presName="node" presStyleLbl="node1" presStyleIdx="0" presStyleCnt="5" custLinFactNeighborX="-23397" custLinFactNeighborY="-1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7F1C0-5B69-4BCD-860A-B23D8C9B714F}" type="pres">
      <dgm:prSet presAssocID="{103667F7-D63D-4AB5-906D-AB44F3639BC8}" presName="sibTrans" presStyleCnt="0"/>
      <dgm:spPr/>
      <dgm:t>
        <a:bodyPr/>
        <a:lstStyle/>
        <a:p>
          <a:endParaRPr lang="ru-RU"/>
        </a:p>
      </dgm:t>
    </dgm:pt>
    <dgm:pt modelId="{33F223FE-30FE-4902-8F81-843D0704FE13}" type="pres">
      <dgm:prSet presAssocID="{DBEB36B6-DE6B-478C-9480-55DFD5B44D03}" presName="node" presStyleLbl="node1" presStyleIdx="1" presStyleCnt="5" custLinFactNeighborX="9897" custLinFactNeighborY="-1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D803A-422E-4FA6-8479-0E4B1493D5D4}" type="pres">
      <dgm:prSet presAssocID="{C05D037C-50E1-4E8E-81EA-B6C56E5954CE}" presName="sibTrans" presStyleCnt="0"/>
      <dgm:spPr/>
      <dgm:t>
        <a:bodyPr/>
        <a:lstStyle/>
        <a:p>
          <a:endParaRPr lang="ru-RU"/>
        </a:p>
      </dgm:t>
    </dgm:pt>
    <dgm:pt modelId="{E6A6F27C-3FDD-4D3A-81BF-1D73760A206D}" type="pres">
      <dgm:prSet presAssocID="{EF101EA2-D3EF-4F9A-B170-673B13B2AB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511D0-5182-48F6-B4B2-B1143E65E010}" type="pres">
      <dgm:prSet presAssocID="{26350F59-EDEC-4ED8-8940-AAA28768F437}" presName="sibTrans" presStyleCnt="0"/>
      <dgm:spPr/>
      <dgm:t>
        <a:bodyPr/>
        <a:lstStyle/>
        <a:p>
          <a:endParaRPr lang="ru-RU"/>
        </a:p>
      </dgm:t>
    </dgm:pt>
    <dgm:pt modelId="{57954CB4-FB0C-40E3-A23C-113C51571557}" type="pres">
      <dgm:prSet presAssocID="{7DC315D4-CF6A-4FD0-9BD4-74329BDFD2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3E2A8-8A7F-4F34-A410-0DA921113329}" type="pres">
      <dgm:prSet presAssocID="{7C8516BD-7CFF-4D90-B72F-8B19AA55BCC9}" presName="sibTrans" presStyleCnt="0"/>
      <dgm:spPr/>
      <dgm:t>
        <a:bodyPr/>
        <a:lstStyle/>
        <a:p>
          <a:endParaRPr lang="ru-RU"/>
        </a:p>
      </dgm:t>
    </dgm:pt>
    <dgm:pt modelId="{6E9704AE-B17E-4C6A-B1C4-74301B984620}" type="pres">
      <dgm:prSet presAssocID="{CDBA3C88-BD9A-45C0-AE92-37C296F66A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1CF27-FAB6-4848-B2F8-F063F9759BE8}" type="presOf" srcId="{EF101EA2-D3EF-4F9A-B170-673B13B2AB99}" destId="{E6A6F27C-3FDD-4D3A-81BF-1D73760A206D}" srcOrd="0" destOrd="0" presId="urn:microsoft.com/office/officeart/2005/8/layout/default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A04A3576-AAEA-41F2-9266-052F503961C2}" type="presOf" srcId="{7DC315D4-CF6A-4FD0-9BD4-74329BDFD2E4}" destId="{57954CB4-FB0C-40E3-A23C-113C51571557}" srcOrd="0" destOrd="0" presId="urn:microsoft.com/office/officeart/2005/8/layout/default"/>
    <dgm:cxn modelId="{8FB87748-5B58-43D2-A871-EBDB730F6272}" type="presOf" srcId="{CDBA3C88-BD9A-45C0-AE92-37C296F66ACB}" destId="{6E9704AE-B17E-4C6A-B1C4-74301B984620}" srcOrd="0" destOrd="0" presId="urn:microsoft.com/office/officeart/2005/8/layout/default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0C9C46-7722-4D5F-ABE3-09DBAA533B2C}" type="presOf" srcId="{7EE43911-8834-4449-9A1A-2168EA05DEF5}" destId="{18170E2F-5432-40E3-8183-CF9F5F8AAC88}" srcOrd="0" destOrd="0" presId="urn:microsoft.com/office/officeart/2005/8/layout/default"/>
    <dgm:cxn modelId="{B1AFA70D-2609-4B18-910B-E5BAA7962C6B}" type="presOf" srcId="{DBEB36B6-DE6B-478C-9480-55DFD5B44D03}" destId="{33F223FE-30FE-4902-8F81-843D0704FE13}" srcOrd="0" destOrd="0" presId="urn:microsoft.com/office/officeart/2005/8/layout/default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9CF6B4-E30C-434E-BAEA-6E093FEA4B53}" type="presOf" srcId="{EA99C889-C3C4-4DA2-95A7-54DE057BCAB6}" destId="{93657F19-604D-4FF3-B21F-F99F33B6E9FD}" srcOrd="0" destOrd="0" presId="urn:microsoft.com/office/officeart/2005/8/layout/default"/>
    <dgm:cxn modelId="{C1B4A19B-1E76-4787-A13E-423CE950A9AC}" type="presParOf" srcId="{18170E2F-5432-40E3-8183-CF9F5F8AAC88}" destId="{93657F19-604D-4FF3-B21F-F99F33B6E9FD}" srcOrd="0" destOrd="0" presId="urn:microsoft.com/office/officeart/2005/8/layout/default"/>
    <dgm:cxn modelId="{4054B75E-4DE1-4CED-8E63-4A8748DE3D84}" type="presParOf" srcId="{18170E2F-5432-40E3-8183-CF9F5F8AAC88}" destId="{6077F1C0-5B69-4BCD-860A-B23D8C9B714F}" srcOrd="1" destOrd="0" presId="urn:microsoft.com/office/officeart/2005/8/layout/default"/>
    <dgm:cxn modelId="{3A6782FF-9673-46F8-AFE6-F6D5BCF9AB24}" type="presParOf" srcId="{18170E2F-5432-40E3-8183-CF9F5F8AAC88}" destId="{33F223FE-30FE-4902-8F81-843D0704FE13}" srcOrd="2" destOrd="0" presId="urn:microsoft.com/office/officeart/2005/8/layout/default"/>
    <dgm:cxn modelId="{3AD38AF3-6B03-4729-B713-C9B120430D42}" type="presParOf" srcId="{18170E2F-5432-40E3-8183-CF9F5F8AAC88}" destId="{63AD803A-422E-4FA6-8479-0E4B1493D5D4}" srcOrd="3" destOrd="0" presId="urn:microsoft.com/office/officeart/2005/8/layout/default"/>
    <dgm:cxn modelId="{286F86A1-B1C2-4188-9516-91CB17720ED2}" type="presParOf" srcId="{18170E2F-5432-40E3-8183-CF9F5F8AAC88}" destId="{E6A6F27C-3FDD-4D3A-81BF-1D73760A206D}" srcOrd="4" destOrd="0" presId="urn:microsoft.com/office/officeart/2005/8/layout/default"/>
    <dgm:cxn modelId="{69881A35-6F42-4261-B4FE-DFF54AC499EE}" type="presParOf" srcId="{18170E2F-5432-40E3-8183-CF9F5F8AAC88}" destId="{CB8511D0-5182-48F6-B4B2-B1143E65E010}" srcOrd="5" destOrd="0" presId="urn:microsoft.com/office/officeart/2005/8/layout/default"/>
    <dgm:cxn modelId="{AD594283-6B16-4C31-86A5-8BBB98846073}" type="presParOf" srcId="{18170E2F-5432-40E3-8183-CF9F5F8AAC88}" destId="{57954CB4-FB0C-40E3-A23C-113C51571557}" srcOrd="6" destOrd="0" presId="urn:microsoft.com/office/officeart/2005/8/layout/default"/>
    <dgm:cxn modelId="{9E24C48F-B558-4E85-BA06-136343A8887F}" type="presParOf" srcId="{18170E2F-5432-40E3-8183-CF9F5F8AAC88}" destId="{9E63E2A8-8A7F-4F34-A410-0DA921113329}" srcOrd="7" destOrd="0" presId="urn:microsoft.com/office/officeart/2005/8/layout/default"/>
    <dgm:cxn modelId="{13AB18FE-5303-4575-BAAB-D7A82503BF71}" type="presParOf" srcId="{18170E2F-5432-40E3-8183-CF9F5F8AAC88}" destId="{6E9704AE-B17E-4C6A-B1C4-74301B9846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ACABD-D465-44E6-A27F-BDDC2E150E20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80ED4F23-5F69-40E9-948B-0444B1F88737}" type="presOf" srcId="{D98197F7-EFFA-41A2-8C6C-58859B86251A}" destId="{BDCCC716-039B-446A-BD5B-025B0732B4FE}" srcOrd="1" destOrd="0" presId="urn:microsoft.com/office/officeart/2005/8/layout/list1"/>
    <dgm:cxn modelId="{EF7821AD-62FC-4D58-BFF4-A83180B4862C}" type="presOf" srcId="{433C85CE-7B73-4826-991D-C21BFDA67905}" destId="{0956D4E0-CC6D-411D-84B0-5A9F30834655}" srcOrd="0" destOrd="0" presId="urn:microsoft.com/office/officeart/2005/8/layout/list1"/>
    <dgm:cxn modelId="{F011FA7C-636A-4750-9C49-34B120A910D6}" type="presOf" srcId="{F1FCA187-0DE2-4902-9CC8-257EAF910C23}" destId="{B36C53EA-A030-4925-A561-70F7DEB1C8EC}" srcOrd="0" destOrd="0" presId="urn:microsoft.com/office/officeart/2005/8/layout/list1"/>
    <dgm:cxn modelId="{0B9EA5ED-A1AE-4772-9106-B18665D4CE6E}" type="presOf" srcId="{D98197F7-EFFA-41A2-8C6C-58859B86251A}" destId="{C1900959-89DB-4BFB-8FD7-B30225218A0B}" srcOrd="0" destOrd="0" presId="urn:microsoft.com/office/officeart/2005/8/layout/list1"/>
    <dgm:cxn modelId="{DF3C3F50-0F60-44F2-9DCE-F746139D2024}" type="presOf" srcId="{1BB3E0E4-99CD-4BC5-9DCE-26A6D96812F1}" destId="{C1DE754B-2F88-4BDF-AFAC-D5F187CAA02E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C208A78D-DB80-47FF-AE09-47E8C30567B7}" type="presOf" srcId="{A243FBD3-E03B-42AA-B57A-F765AFF9B753}" destId="{56996BE3-CF37-4D28-96B8-918BB80C5814}" srcOrd="0" destOrd="0" presId="urn:microsoft.com/office/officeart/2005/8/layout/list1"/>
    <dgm:cxn modelId="{2B687530-0A19-4793-A3EA-A7104A09E294}" type="presOf" srcId="{39D2C14D-BA69-48AD-B9D6-E636D78705D8}" destId="{8BE74F3C-EA8E-49FB-BFCB-323D33902D58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CDF5766B-E9D5-4E40-B880-354D5E3CC063}" type="presOf" srcId="{0201AE28-501E-4045-8A6D-316AF87040BA}" destId="{89B6598D-4476-4C2F-9D95-16C57750E60C}" srcOrd="1" destOrd="0" presId="urn:microsoft.com/office/officeart/2005/8/layout/list1"/>
    <dgm:cxn modelId="{F23F8957-FCC4-4D7C-99EA-829D28F0E03F}" type="presOf" srcId="{F1FCA187-0DE2-4902-9CC8-257EAF910C23}" destId="{BFF8CBD7-F7DD-458F-BE36-C5BC47AE0917}" srcOrd="1" destOrd="0" presId="urn:microsoft.com/office/officeart/2005/8/layout/list1"/>
    <dgm:cxn modelId="{F4C433E3-5B10-4AE8-BCBB-EDCB288540E9}" type="presOf" srcId="{433C85CE-7B73-4826-991D-C21BFDA67905}" destId="{56071EF6-B40D-44B9-8DCA-CB32E9A49E6D}" srcOrd="1" destOrd="0" presId="urn:microsoft.com/office/officeart/2005/8/layout/list1"/>
    <dgm:cxn modelId="{07CD1215-973A-46B4-AAA0-16F9F86DBF86}" type="presOf" srcId="{A243FBD3-E03B-42AA-B57A-F765AFF9B753}" destId="{E2473288-DB32-491B-B250-CAFC2267385D}" srcOrd="1" destOrd="0" presId="urn:microsoft.com/office/officeart/2005/8/layout/list1"/>
    <dgm:cxn modelId="{44944AC4-D678-4CC0-BE3B-95BDAAF57A5B}" type="presOf" srcId="{1BB3E0E4-99CD-4BC5-9DCE-26A6D96812F1}" destId="{D9316780-6CD0-447B-9D9D-A96AC3CB565E}" srcOrd="1" destOrd="0" presId="urn:microsoft.com/office/officeart/2005/8/layout/list1"/>
    <dgm:cxn modelId="{2ECBF43E-2DD5-463F-8CD7-435B590A7716}" type="presOf" srcId="{0201AE28-501E-4045-8A6D-316AF87040BA}" destId="{8D856D0B-F8E4-4B8C-AD35-37E6BB70510C}" srcOrd="0" destOrd="0" presId="urn:microsoft.com/office/officeart/2005/8/layout/list1"/>
    <dgm:cxn modelId="{86CA2514-2B39-44F3-AA5E-C95F377AC392}" type="presOf" srcId="{309CB019-8652-4661-B757-B7D9E2AA2255}" destId="{4B7850EE-BFA2-4DBB-8D5A-D9679E7EA94D}" srcOrd="0" destOrd="0" presId="urn:microsoft.com/office/officeart/2005/8/layout/list1"/>
    <dgm:cxn modelId="{19ABA90A-4100-4C7C-B432-300082F4260A}" type="presParOf" srcId="{8BE74F3C-EA8E-49FB-BFCB-323D33902D58}" destId="{69C6D6BA-12C0-437C-A09A-2F33B70324C1}" srcOrd="0" destOrd="0" presId="urn:microsoft.com/office/officeart/2005/8/layout/list1"/>
    <dgm:cxn modelId="{2C8FE828-78EA-4D53-9657-6C2237202EA8}" type="presParOf" srcId="{69C6D6BA-12C0-437C-A09A-2F33B70324C1}" destId="{B36C53EA-A030-4925-A561-70F7DEB1C8EC}" srcOrd="0" destOrd="0" presId="urn:microsoft.com/office/officeart/2005/8/layout/list1"/>
    <dgm:cxn modelId="{1812B1AE-3ADD-423F-9873-5589BB9ECFBC}" type="presParOf" srcId="{69C6D6BA-12C0-437C-A09A-2F33B70324C1}" destId="{BFF8CBD7-F7DD-458F-BE36-C5BC47AE0917}" srcOrd="1" destOrd="0" presId="urn:microsoft.com/office/officeart/2005/8/layout/list1"/>
    <dgm:cxn modelId="{813A9121-EF7B-4FA7-83EC-D62895B3A7B3}" type="presParOf" srcId="{8BE74F3C-EA8E-49FB-BFCB-323D33902D58}" destId="{BCC02C14-931A-4EAF-88C5-62EA25F93E0E}" srcOrd="1" destOrd="0" presId="urn:microsoft.com/office/officeart/2005/8/layout/list1"/>
    <dgm:cxn modelId="{FADD2A1A-7B3F-4EF9-84D2-F0AE5719D15A}" type="presParOf" srcId="{8BE74F3C-EA8E-49FB-BFCB-323D33902D58}" destId="{06FC4921-FF16-4441-8571-8F7CF3BBAC1F}" srcOrd="2" destOrd="0" presId="urn:microsoft.com/office/officeart/2005/8/layout/list1"/>
    <dgm:cxn modelId="{F1580134-71C0-4FD5-BFAC-530599344D48}" type="presParOf" srcId="{8BE74F3C-EA8E-49FB-BFCB-323D33902D58}" destId="{C539B786-22BB-4DE7-8614-BE2AFAC5D8D2}" srcOrd="3" destOrd="0" presId="urn:microsoft.com/office/officeart/2005/8/layout/list1"/>
    <dgm:cxn modelId="{6668932F-7216-4A7F-9C49-49BD2280EBD8}" type="presParOf" srcId="{8BE74F3C-EA8E-49FB-BFCB-323D33902D58}" destId="{C6681435-6A76-4B52-99E7-39290F4F9AAC}" srcOrd="4" destOrd="0" presId="urn:microsoft.com/office/officeart/2005/8/layout/list1"/>
    <dgm:cxn modelId="{A2127CA6-A06D-4C06-9077-CF716E556975}" type="presParOf" srcId="{C6681435-6A76-4B52-99E7-39290F4F9AAC}" destId="{8D856D0B-F8E4-4B8C-AD35-37E6BB70510C}" srcOrd="0" destOrd="0" presId="urn:microsoft.com/office/officeart/2005/8/layout/list1"/>
    <dgm:cxn modelId="{1C765ABB-4D50-4257-8956-E5D6C5F3EE62}" type="presParOf" srcId="{C6681435-6A76-4B52-99E7-39290F4F9AAC}" destId="{89B6598D-4476-4C2F-9D95-16C57750E60C}" srcOrd="1" destOrd="0" presId="urn:microsoft.com/office/officeart/2005/8/layout/list1"/>
    <dgm:cxn modelId="{4FEC2624-4436-4641-B314-4A526C1D5EF7}" type="presParOf" srcId="{8BE74F3C-EA8E-49FB-BFCB-323D33902D58}" destId="{D5FA4B18-A6B8-4D50-9548-B7BDA7411A78}" srcOrd="5" destOrd="0" presId="urn:microsoft.com/office/officeart/2005/8/layout/list1"/>
    <dgm:cxn modelId="{6F4A8DA4-3F1C-4629-AB51-ECB54E544971}" type="presParOf" srcId="{8BE74F3C-EA8E-49FB-BFCB-323D33902D58}" destId="{5F14F10E-6589-40C0-BC93-896C714F3F00}" srcOrd="6" destOrd="0" presId="urn:microsoft.com/office/officeart/2005/8/layout/list1"/>
    <dgm:cxn modelId="{FCCD41A0-4CFC-4BA7-A4D6-7E0C9016AB06}" type="presParOf" srcId="{8BE74F3C-EA8E-49FB-BFCB-323D33902D58}" destId="{8000C6AA-5528-41E8-8C4E-1973D01D7C58}" srcOrd="7" destOrd="0" presId="urn:microsoft.com/office/officeart/2005/8/layout/list1"/>
    <dgm:cxn modelId="{1DBA8470-5ABB-4B5F-8096-376E03178211}" type="presParOf" srcId="{8BE74F3C-EA8E-49FB-BFCB-323D33902D58}" destId="{258204B7-2970-4AA3-B64A-AC0EA0B64A73}" srcOrd="8" destOrd="0" presId="urn:microsoft.com/office/officeart/2005/8/layout/list1"/>
    <dgm:cxn modelId="{C5F8C94D-5262-40D3-90CA-3AEB01F6A047}" type="presParOf" srcId="{258204B7-2970-4AA3-B64A-AC0EA0B64A73}" destId="{C1DE754B-2F88-4BDF-AFAC-D5F187CAA02E}" srcOrd="0" destOrd="0" presId="urn:microsoft.com/office/officeart/2005/8/layout/list1"/>
    <dgm:cxn modelId="{D8E6C93E-F3AE-41EE-8EA1-3277BE6E93BB}" type="presParOf" srcId="{258204B7-2970-4AA3-B64A-AC0EA0B64A73}" destId="{D9316780-6CD0-447B-9D9D-A96AC3CB565E}" srcOrd="1" destOrd="0" presId="urn:microsoft.com/office/officeart/2005/8/layout/list1"/>
    <dgm:cxn modelId="{FC460354-C8B8-40EF-B5BE-977ED206586D}" type="presParOf" srcId="{8BE74F3C-EA8E-49FB-BFCB-323D33902D58}" destId="{2E4CD4C7-66BB-45AE-B36C-3A807537CD6B}" srcOrd="9" destOrd="0" presId="urn:microsoft.com/office/officeart/2005/8/layout/list1"/>
    <dgm:cxn modelId="{56CA260A-F53C-471C-A7B9-00457738CA44}" type="presParOf" srcId="{8BE74F3C-EA8E-49FB-BFCB-323D33902D58}" destId="{74B7864C-7CC7-4ABB-82DF-90FA8F1520C3}" srcOrd="10" destOrd="0" presId="urn:microsoft.com/office/officeart/2005/8/layout/list1"/>
    <dgm:cxn modelId="{5C9BCFF7-A458-4E09-82AD-975BF3507101}" type="presParOf" srcId="{8BE74F3C-EA8E-49FB-BFCB-323D33902D58}" destId="{F41841C1-06D1-480E-91C4-6C6B3A4CCC22}" srcOrd="11" destOrd="0" presId="urn:microsoft.com/office/officeart/2005/8/layout/list1"/>
    <dgm:cxn modelId="{8F8199D7-73C3-47E5-8473-E0BBC6ACFD43}" type="presParOf" srcId="{8BE74F3C-EA8E-49FB-BFCB-323D33902D58}" destId="{B7A519E1-BE55-453B-8F26-39213A5072C2}" srcOrd="12" destOrd="0" presId="urn:microsoft.com/office/officeart/2005/8/layout/list1"/>
    <dgm:cxn modelId="{B7F6C0BF-6B7C-4D6C-B593-1E8F6211760C}" type="presParOf" srcId="{B7A519E1-BE55-453B-8F26-39213A5072C2}" destId="{0956D4E0-CC6D-411D-84B0-5A9F30834655}" srcOrd="0" destOrd="0" presId="urn:microsoft.com/office/officeart/2005/8/layout/list1"/>
    <dgm:cxn modelId="{3991B4B0-04E6-484B-AF1C-D8F9E6AA8814}" type="presParOf" srcId="{B7A519E1-BE55-453B-8F26-39213A5072C2}" destId="{56071EF6-B40D-44B9-8DCA-CB32E9A49E6D}" srcOrd="1" destOrd="0" presId="urn:microsoft.com/office/officeart/2005/8/layout/list1"/>
    <dgm:cxn modelId="{C114B107-8F01-4260-9678-CA759637E3B7}" type="presParOf" srcId="{8BE74F3C-EA8E-49FB-BFCB-323D33902D58}" destId="{31153A3F-8FE6-4B3A-A017-73D65229D099}" srcOrd="13" destOrd="0" presId="urn:microsoft.com/office/officeart/2005/8/layout/list1"/>
    <dgm:cxn modelId="{77295637-BF79-480F-8AED-6A5D2AECFA14}" type="presParOf" srcId="{8BE74F3C-EA8E-49FB-BFCB-323D33902D58}" destId="{6C3DFA28-708B-410C-BC1B-2486B78A119D}" srcOrd="14" destOrd="0" presId="urn:microsoft.com/office/officeart/2005/8/layout/list1"/>
    <dgm:cxn modelId="{643F6178-2011-4312-99D3-2BF8183BAA5C}" type="presParOf" srcId="{8BE74F3C-EA8E-49FB-BFCB-323D33902D58}" destId="{EE94BFEF-D9B8-4472-BC06-F67A67C28C38}" srcOrd="15" destOrd="0" presId="urn:microsoft.com/office/officeart/2005/8/layout/list1"/>
    <dgm:cxn modelId="{1DBCC364-F804-41B5-A8E6-E045EAE1099F}" type="presParOf" srcId="{8BE74F3C-EA8E-49FB-BFCB-323D33902D58}" destId="{38904E51-44F5-44AA-92A3-72F615F28C79}" srcOrd="16" destOrd="0" presId="urn:microsoft.com/office/officeart/2005/8/layout/list1"/>
    <dgm:cxn modelId="{71CC1EAF-680E-4ED5-A321-7622969BE33B}" type="presParOf" srcId="{38904E51-44F5-44AA-92A3-72F615F28C79}" destId="{C1900959-89DB-4BFB-8FD7-B30225218A0B}" srcOrd="0" destOrd="0" presId="urn:microsoft.com/office/officeart/2005/8/layout/list1"/>
    <dgm:cxn modelId="{3FDF96C8-199F-4AAF-9B53-C99B4127F60E}" type="presParOf" srcId="{38904E51-44F5-44AA-92A3-72F615F28C79}" destId="{BDCCC716-039B-446A-BD5B-025B0732B4FE}" srcOrd="1" destOrd="0" presId="urn:microsoft.com/office/officeart/2005/8/layout/list1"/>
    <dgm:cxn modelId="{0E8614F4-38AC-4657-B08C-E016BCA6BB0E}" type="presParOf" srcId="{8BE74F3C-EA8E-49FB-BFCB-323D33902D58}" destId="{1D574C67-6BCD-49AF-B4BF-FF2D24EC774D}" srcOrd="17" destOrd="0" presId="urn:microsoft.com/office/officeart/2005/8/layout/list1"/>
    <dgm:cxn modelId="{A20F38EE-5792-4D80-B8AB-B61BA1C40DB8}" type="presParOf" srcId="{8BE74F3C-EA8E-49FB-BFCB-323D33902D58}" destId="{30ABF935-E530-46CD-BE88-F7DB85598621}" srcOrd="18" destOrd="0" presId="urn:microsoft.com/office/officeart/2005/8/layout/list1"/>
    <dgm:cxn modelId="{28B41929-D50B-41D3-A150-73DE1EFCC374}" type="presParOf" srcId="{8BE74F3C-EA8E-49FB-BFCB-323D33902D58}" destId="{9EA8F613-CC0B-4EAD-A458-F5B67A796A87}" srcOrd="19" destOrd="0" presId="urn:microsoft.com/office/officeart/2005/8/layout/list1"/>
    <dgm:cxn modelId="{3D052DB3-0E9A-490A-A6D8-FB9755EAB21D}" type="presParOf" srcId="{8BE74F3C-EA8E-49FB-BFCB-323D33902D58}" destId="{207F9286-4A3F-4C04-A938-B83D799FB8A6}" srcOrd="20" destOrd="0" presId="urn:microsoft.com/office/officeart/2005/8/layout/list1"/>
    <dgm:cxn modelId="{3E1C3069-731C-42FB-9DEF-AE014F1EC040}" type="presParOf" srcId="{207F9286-4A3F-4C04-A938-B83D799FB8A6}" destId="{56996BE3-CF37-4D28-96B8-918BB80C5814}" srcOrd="0" destOrd="0" presId="urn:microsoft.com/office/officeart/2005/8/layout/list1"/>
    <dgm:cxn modelId="{E0DAA951-BDC5-4D6D-8E39-42F04D464F09}" type="presParOf" srcId="{207F9286-4A3F-4C04-A938-B83D799FB8A6}" destId="{E2473288-DB32-491B-B250-CAFC2267385D}" srcOrd="1" destOrd="0" presId="urn:microsoft.com/office/officeart/2005/8/layout/list1"/>
    <dgm:cxn modelId="{BC94EDCF-CCD3-4FE8-85EA-F8281BC0A0C5}" type="presParOf" srcId="{8BE74F3C-EA8E-49FB-BFCB-323D33902D58}" destId="{447E1792-686F-4628-9C4A-E78A642EBEEB}" srcOrd="21" destOrd="0" presId="urn:microsoft.com/office/officeart/2005/8/layout/list1"/>
    <dgm:cxn modelId="{39BA2819-65B5-4559-B371-D39A30222E30}" type="presParOf" srcId="{8BE74F3C-EA8E-49FB-BFCB-323D33902D58}" destId="{B889C9E0-65C0-4A6C-AF25-34F994BFF31B}" srcOrd="22" destOrd="0" presId="urn:microsoft.com/office/officeart/2005/8/layout/list1"/>
    <dgm:cxn modelId="{DC657DEA-6818-4A9E-971E-7A6315919D4F}" type="presParOf" srcId="{8BE74F3C-EA8E-49FB-BFCB-323D33902D58}" destId="{6E777346-147B-40F1-97E9-1662F2436DB0}" srcOrd="23" destOrd="0" presId="urn:microsoft.com/office/officeart/2005/8/layout/list1"/>
    <dgm:cxn modelId="{1980E42B-E20F-4C8E-A312-79C5E83E1E9D}" type="presParOf" srcId="{8BE74F3C-EA8E-49FB-BFCB-323D33902D58}" destId="{7A444D66-3DD3-43F2-B754-3C01520E0462}" srcOrd="24" destOrd="0" presId="urn:microsoft.com/office/officeart/2005/8/layout/list1"/>
    <dgm:cxn modelId="{60E6A969-BB76-4A6A-A493-5C09CA58E81D}" type="presParOf" srcId="{7A444D66-3DD3-43F2-B754-3C01520E0462}" destId="{4B7850EE-BFA2-4DBB-8D5A-D9679E7EA94D}" srcOrd="0" destOrd="0" presId="urn:microsoft.com/office/officeart/2005/8/layout/list1"/>
    <dgm:cxn modelId="{24404A63-6CCD-4B3A-A9BC-7341A30D4A3E}" type="presParOf" srcId="{7A444D66-3DD3-43F2-B754-3C01520E0462}" destId="{07DE4D45-CDC7-4D76-A166-95A8AB78B8B0}" srcOrd="1" destOrd="0" presId="urn:microsoft.com/office/officeart/2005/8/layout/list1"/>
    <dgm:cxn modelId="{1B242A5A-C1D8-4B18-B190-6AD883163E08}" type="presParOf" srcId="{8BE74F3C-EA8E-49FB-BFCB-323D33902D58}" destId="{FD764203-DBD1-40FA-88EA-72ED0981E00B}" srcOrd="25" destOrd="0" presId="urn:microsoft.com/office/officeart/2005/8/layout/list1"/>
    <dgm:cxn modelId="{2FD28DE9-88FC-4A12-AD7F-F9D3808BDDD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4C35-9D04-4DBC-AA62-72403A86B43B}">
      <dsp:nvSpPr>
        <dsp:cNvPr id="0" name=""/>
        <dsp:cNvSpPr/>
      </dsp:nvSpPr>
      <dsp:spPr>
        <a:xfrm>
          <a:off x="2382064" y="1731310"/>
          <a:ext cx="1452222" cy="1452222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ФГОС ДО</a:t>
          </a:r>
          <a:endParaRPr lang="ru-RU" sz="2800" kern="1200" dirty="0"/>
        </a:p>
      </dsp:txBody>
      <dsp:txXfrm>
        <a:off x="2594737" y="1943983"/>
        <a:ext cx="1026876" cy="1026876"/>
      </dsp:txXfrm>
    </dsp:sp>
    <dsp:sp modelId="{E084C1BB-360A-4E18-88B6-C7DD795212FE}">
      <dsp:nvSpPr>
        <dsp:cNvPr id="0" name=""/>
        <dsp:cNvSpPr/>
      </dsp:nvSpPr>
      <dsp:spPr>
        <a:xfrm rot="12900000">
          <a:off x="1446970" y="1477318"/>
          <a:ext cx="1114033" cy="4138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EAB83-7FAC-45CB-9F72-DCA9654D03D5}">
      <dsp:nvSpPr>
        <dsp:cNvPr id="0" name=""/>
        <dsp:cNvSpPr/>
      </dsp:nvSpPr>
      <dsp:spPr>
        <a:xfrm>
          <a:off x="857899" y="812924"/>
          <a:ext cx="1379611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 структуре Программы и ее объему</a:t>
          </a:r>
          <a:endParaRPr lang="ru-RU" sz="1700" kern="1200" dirty="0"/>
        </a:p>
      </dsp:txBody>
      <dsp:txXfrm>
        <a:off x="890225" y="845250"/>
        <a:ext cx="1314959" cy="1039037"/>
      </dsp:txXfrm>
    </dsp:sp>
    <dsp:sp modelId="{2AB6BC03-0B8D-41A6-905D-6335E58E7B20}">
      <dsp:nvSpPr>
        <dsp:cNvPr id="0" name=""/>
        <dsp:cNvSpPr/>
      </dsp:nvSpPr>
      <dsp:spPr>
        <a:xfrm rot="16200000">
          <a:off x="2551159" y="902514"/>
          <a:ext cx="1114033" cy="4138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E5F3F-CF45-495D-9378-214240B1B6DA}">
      <dsp:nvSpPr>
        <dsp:cNvPr id="0" name=""/>
        <dsp:cNvSpPr/>
      </dsp:nvSpPr>
      <dsp:spPr>
        <a:xfrm>
          <a:off x="2418370" y="594"/>
          <a:ext cx="1379611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условиям реализации Программы</a:t>
          </a:r>
          <a:endParaRPr lang="ru-RU" sz="1700" kern="1200" dirty="0"/>
        </a:p>
      </dsp:txBody>
      <dsp:txXfrm>
        <a:off x="2450696" y="32920"/>
        <a:ext cx="1314959" cy="1039037"/>
      </dsp:txXfrm>
    </dsp:sp>
    <dsp:sp modelId="{1E9AC971-11B6-46F3-AA35-CD37275E9D32}">
      <dsp:nvSpPr>
        <dsp:cNvPr id="0" name=""/>
        <dsp:cNvSpPr/>
      </dsp:nvSpPr>
      <dsp:spPr>
        <a:xfrm rot="19500000">
          <a:off x="3655348" y="1477318"/>
          <a:ext cx="1114033" cy="4138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0BA61-2F61-457E-92BD-1796DCF7319B}">
      <dsp:nvSpPr>
        <dsp:cNvPr id="0" name=""/>
        <dsp:cNvSpPr/>
      </dsp:nvSpPr>
      <dsp:spPr>
        <a:xfrm>
          <a:off x="3978840" y="812924"/>
          <a:ext cx="1379611" cy="110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результатам освоения Программы</a:t>
          </a:r>
          <a:endParaRPr lang="ru-RU" sz="1700" kern="1200" dirty="0"/>
        </a:p>
      </dsp:txBody>
      <dsp:txXfrm>
        <a:off x="4011166" y="845250"/>
        <a:ext cx="1314959" cy="1039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0" y="0"/>
          <a:ext cx="2441697" cy="672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336363" y="0"/>
        <a:ext cx="1768971" cy="672726"/>
      </dsp:txXfrm>
    </dsp:sp>
    <dsp:sp modelId="{E39505F5-7323-45FF-A2E9-690271FE7166}">
      <dsp:nvSpPr>
        <dsp:cNvPr id="0" name=""/>
        <dsp:cNvSpPr/>
      </dsp:nvSpPr>
      <dsp:spPr>
        <a:xfrm>
          <a:off x="2199531" y="0"/>
          <a:ext cx="2441697" cy="672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2535894" y="0"/>
        <a:ext cx="1768971" cy="672726"/>
      </dsp:txXfrm>
    </dsp:sp>
    <dsp:sp modelId="{D0257AD5-DD1F-4E3B-97B1-E823FF2AA722}">
      <dsp:nvSpPr>
        <dsp:cNvPr id="0" name=""/>
        <dsp:cNvSpPr/>
      </dsp:nvSpPr>
      <dsp:spPr>
        <a:xfrm>
          <a:off x="4397058" y="0"/>
          <a:ext cx="2441697" cy="672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4733421" y="0"/>
        <a:ext cx="1768971" cy="67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00698" y="0"/>
          <a:ext cx="2817818" cy="2817818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личности</a:t>
          </a:r>
          <a:endParaRPr lang="ru-RU" sz="12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мотивации</a:t>
          </a:r>
          <a:endParaRPr lang="ru-RU" sz="12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способностей ребёнка</a:t>
          </a:r>
          <a:endParaRPr lang="ru-RU" sz="12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374" y="125995"/>
          <a:ext cx="2315039" cy="51230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Младенческий возраст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(2 мес. – 1 г.)</a:t>
          </a:r>
          <a:endParaRPr lang="ru-RU" sz="1300" b="1" kern="1200" dirty="0"/>
        </a:p>
      </dsp:txBody>
      <dsp:txXfrm>
        <a:off x="2374" y="125995"/>
        <a:ext cx="2315039" cy="512303"/>
      </dsp:txXfrm>
    </dsp:sp>
    <dsp:sp modelId="{21FAC840-46B1-41C2-8BF6-EB62EA2F2BBE}">
      <dsp:nvSpPr>
        <dsp:cNvPr id="0" name=""/>
        <dsp:cNvSpPr/>
      </dsp:nvSpPr>
      <dsp:spPr>
        <a:xfrm>
          <a:off x="2374" y="638299"/>
          <a:ext cx="2315039" cy="35328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непосредственное эмоциональное общение с взрослым,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манипулирование с предметами;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познавательно-исследовательские действия,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восприятие музыки, детских песен и стихов,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двигательная активность,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тактильно-двигательные игры.</a:t>
          </a:r>
          <a:endParaRPr lang="ru-RU" sz="1300" kern="1200" dirty="0"/>
        </a:p>
      </dsp:txBody>
      <dsp:txXfrm>
        <a:off x="2374" y="638299"/>
        <a:ext cx="2315039" cy="3532815"/>
      </dsp:txXfrm>
    </dsp:sp>
    <dsp:sp modelId="{78C49EFF-1233-453C-ACCE-1620374FD894}">
      <dsp:nvSpPr>
        <dsp:cNvPr id="0" name=""/>
        <dsp:cNvSpPr/>
      </dsp:nvSpPr>
      <dsp:spPr>
        <a:xfrm>
          <a:off x="2641519" y="125995"/>
          <a:ext cx="2315039" cy="51230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Ранний возраст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(1 г. – 3 г.) </a:t>
          </a:r>
          <a:endParaRPr lang="ru-RU" sz="1300" b="1" kern="1200" dirty="0"/>
        </a:p>
      </dsp:txBody>
      <dsp:txXfrm>
        <a:off x="2641519" y="125995"/>
        <a:ext cx="2315039" cy="512303"/>
      </dsp:txXfrm>
    </dsp:sp>
    <dsp:sp modelId="{5DD69DB1-59C7-4EBF-B943-B50F082E23AD}">
      <dsp:nvSpPr>
        <dsp:cNvPr id="0" name=""/>
        <dsp:cNvSpPr/>
      </dsp:nvSpPr>
      <dsp:spPr>
        <a:xfrm>
          <a:off x="2641519" y="638299"/>
          <a:ext cx="2315039" cy="35328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предметная деятельность и игры с составными и динамическими игрушками;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экспериментирование с материалами и веществами,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общение с взрослым и совместные игры со сверстниками под руководством взрослого,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самообслуживание и действия с бытовыми предметами-орудиями,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восприятие смысла музыки, сказок, стихов, рассматривание картинок, 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двигательная активность.</a:t>
          </a:r>
          <a:endParaRPr lang="ru-RU" sz="1300" kern="1200" dirty="0"/>
        </a:p>
      </dsp:txBody>
      <dsp:txXfrm>
        <a:off x="2641519" y="638299"/>
        <a:ext cx="2315039" cy="3532815"/>
      </dsp:txXfrm>
    </dsp:sp>
    <dsp:sp modelId="{F1F00C2F-51E0-48CB-B3FC-FFBAE5DB6286}">
      <dsp:nvSpPr>
        <dsp:cNvPr id="0" name=""/>
        <dsp:cNvSpPr/>
      </dsp:nvSpPr>
      <dsp:spPr>
        <a:xfrm>
          <a:off x="5280664" y="125995"/>
          <a:ext cx="2315039" cy="51230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Дошкольный возраст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(3 г. – 8 л.)</a:t>
          </a:r>
          <a:endParaRPr lang="ru-RU" sz="1300" b="1" kern="1200" dirty="0"/>
        </a:p>
      </dsp:txBody>
      <dsp:txXfrm>
        <a:off x="5280664" y="125995"/>
        <a:ext cx="2315039" cy="512303"/>
      </dsp:txXfrm>
    </dsp:sp>
    <dsp:sp modelId="{95646180-B5F6-4B19-AAD2-D84106642187}">
      <dsp:nvSpPr>
        <dsp:cNvPr id="0" name=""/>
        <dsp:cNvSpPr/>
      </dsp:nvSpPr>
      <dsp:spPr>
        <a:xfrm>
          <a:off x="5280664" y="638299"/>
          <a:ext cx="2315039" cy="35328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игровая,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коммуникативная,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познавательно-исследовательская,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восприятие художественной литературы и фольклора,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самообслуживание и элементарный бытовой труд,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изобразительная,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музыкальная,</a:t>
          </a:r>
          <a:endParaRPr lang="ru-RU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двигательная активность ребенка.</a:t>
          </a:r>
          <a:endParaRPr lang="ru-RU" sz="1300" kern="1200" dirty="0"/>
        </a:p>
      </dsp:txBody>
      <dsp:txXfrm>
        <a:off x="5280664" y="638299"/>
        <a:ext cx="2315039" cy="3532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283619" y="-2230900"/>
          <a:ext cx="992006" cy="57055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Пояснительная записка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Планируемые результаты освоения программы</a:t>
          </a:r>
          <a:endParaRPr lang="ru-RU" sz="1200" kern="1200" dirty="0"/>
        </a:p>
      </dsp:txBody>
      <dsp:txXfrm rot="-5400000">
        <a:off x="1926839" y="174306"/>
        <a:ext cx="5657140" cy="895154"/>
      </dsp:txXfrm>
    </dsp:sp>
    <dsp:sp modelId="{D0771A3A-DA18-4616-AFFB-6430E9799F51}">
      <dsp:nvSpPr>
        <dsp:cNvPr id="0" name=""/>
        <dsp:cNvSpPr/>
      </dsp:nvSpPr>
      <dsp:spPr>
        <a:xfrm>
          <a:off x="0" y="6"/>
          <a:ext cx="1926397" cy="124000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60532" y="60538"/>
        <a:ext cx="1805333" cy="1118943"/>
      </dsp:txXfrm>
    </dsp:sp>
    <dsp:sp modelId="{ABA3975D-4453-4FBB-A992-89D516A997B3}">
      <dsp:nvSpPr>
        <dsp:cNvPr id="0" name=""/>
        <dsp:cNvSpPr/>
      </dsp:nvSpPr>
      <dsp:spPr>
        <a:xfrm rot="5400000">
          <a:off x="4269347" y="-933065"/>
          <a:ext cx="992006" cy="5713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Общее содержание Программы, обеспечивающее полноценное развитие личности детей.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</a:t>
          </a:r>
          <a:endParaRPr lang="ru-RU" sz="1200" kern="1200" dirty="0"/>
        </a:p>
      </dsp:txBody>
      <dsp:txXfrm rot="-5400000">
        <a:off x="1908394" y="1476314"/>
        <a:ext cx="5665487" cy="895154"/>
      </dsp:txXfrm>
    </dsp:sp>
    <dsp:sp modelId="{940E9E91-591C-423A-82E0-C7A1C1D6453E}">
      <dsp:nvSpPr>
        <dsp:cNvPr id="0" name=""/>
        <dsp:cNvSpPr/>
      </dsp:nvSpPr>
      <dsp:spPr>
        <a:xfrm>
          <a:off x="441" y="1303887"/>
          <a:ext cx="1907952" cy="124000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60973" y="1364419"/>
        <a:ext cx="1786888" cy="1118943"/>
      </dsp:txXfrm>
    </dsp:sp>
    <dsp:sp modelId="{D5069A8A-637F-4859-BF3C-ADB768937FB0}">
      <dsp:nvSpPr>
        <dsp:cNvPr id="0" name=""/>
        <dsp:cNvSpPr/>
      </dsp:nvSpPr>
      <dsp:spPr>
        <a:xfrm rot="5400000">
          <a:off x="4312528" y="405815"/>
          <a:ext cx="992006" cy="5640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200" kern="1200" dirty="0"/>
        </a:p>
      </dsp:txBody>
      <dsp:txXfrm rot="-5400000">
        <a:off x="1988448" y="2778321"/>
        <a:ext cx="5591741" cy="895154"/>
      </dsp:txXfrm>
    </dsp:sp>
    <dsp:sp modelId="{86BAEF79-C249-4658-8B45-0C9F63CEF8A2}">
      <dsp:nvSpPr>
        <dsp:cNvPr id="0" name=""/>
        <dsp:cNvSpPr/>
      </dsp:nvSpPr>
      <dsp:spPr>
        <a:xfrm>
          <a:off x="441" y="2605895"/>
          <a:ext cx="1988005" cy="124000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60973" y="2666427"/>
        <a:ext cx="1866941" cy="1118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7F19-604D-4FF3-B21F-F99F33B6E9FD}">
      <dsp:nvSpPr>
        <dsp:cNvPr id="0" name=""/>
        <dsp:cNvSpPr/>
      </dsp:nvSpPr>
      <dsp:spPr>
        <a:xfrm>
          <a:off x="648062" y="0"/>
          <a:ext cx="2261348" cy="13568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648062" y="0"/>
        <a:ext cx="2261348" cy="1356809"/>
      </dsp:txXfrm>
    </dsp:sp>
    <dsp:sp modelId="{33F223FE-30FE-4902-8F81-843D0704FE13}">
      <dsp:nvSpPr>
        <dsp:cNvPr id="0" name=""/>
        <dsp:cNvSpPr/>
      </dsp:nvSpPr>
      <dsp:spPr>
        <a:xfrm>
          <a:off x="3888439" y="0"/>
          <a:ext cx="2261348" cy="13568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3888439" y="0"/>
        <a:ext cx="2261348" cy="1356809"/>
      </dsp:txXfrm>
    </dsp:sp>
    <dsp:sp modelId="{E6A6F27C-3FDD-4D3A-81BF-1D73760A206D}">
      <dsp:nvSpPr>
        <dsp:cNvPr id="0" name=""/>
        <dsp:cNvSpPr/>
      </dsp:nvSpPr>
      <dsp:spPr>
        <a:xfrm>
          <a:off x="1177149" y="1584576"/>
          <a:ext cx="2261348" cy="1356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1177149" y="1584576"/>
        <a:ext cx="2261348" cy="1356809"/>
      </dsp:txXfrm>
    </dsp:sp>
    <dsp:sp modelId="{57954CB4-FB0C-40E3-A23C-113C51571557}">
      <dsp:nvSpPr>
        <dsp:cNvPr id="0" name=""/>
        <dsp:cNvSpPr/>
      </dsp:nvSpPr>
      <dsp:spPr>
        <a:xfrm>
          <a:off x="3664633" y="1584576"/>
          <a:ext cx="2261348" cy="13568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3664633" y="1584576"/>
        <a:ext cx="2261348" cy="1356809"/>
      </dsp:txXfrm>
    </dsp:sp>
    <dsp:sp modelId="{6E9704AE-B17E-4C6A-B1C4-74301B984620}">
      <dsp:nvSpPr>
        <dsp:cNvPr id="0" name=""/>
        <dsp:cNvSpPr/>
      </dsp:nvSpPr>
      <dsp:spPr>
        <a:xfrm>
          <a:off x="2420891" y="3167520"/>
          <a:ext cx="2261348" cy="13568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2420891" y="3167520"/>
        <a:ext cx="2261348" cy="1356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581446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388354" y="419086"/>
          <a:ext cx="740574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уважение взрослых к человеческому достоинству детей,…</a:t>
          </a:r>
          <a:endParaRPr lang="ru-RU" sz="1100" b="1" kern="1200" dirty="0"/>
        </a:p>
      </dsp:txBody>
      <dsp:txXfrm>
        <a:off x="404206" y="434938"/>
        <a:ext cx="7374040" cy="293016"/>
      </dsp:txXfrm>
    </dsp:sp>
    <dsp:sp modelId="{5F14F10E-6589-40C0-BC93-896C714F3F00}">
      <dsp:nvSpPr>
        <dsp:cNvPr id="0" name=""/>
        <dsp:cNvSpPr/>
      </dsp:nvSpPr>
      <dsp:spPr>
        <a:xfrm>
          <a:off x="0" y="1236349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75409" y="918046"/>
          <a:ext cx="7419570" cy="480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использование форм и методов работы с детьми,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соответствующих их возрастным и индивидуальным особенностям;</a:t>
          </a:r>
          <a:endParaRPr lang="ru-RU" sz="1100" b="1" kern="1200" dirty="0"/>
        </a:p>
      </dsp:txBody>
      <dsp:txXfrm>
        <a:off x="398873" y="941510"/>
        <a:ext cx="7372642" cy="433735"/>
      </dsp:txXfrm>
    </dsp:sp>
    <dsp:sp modelId="{74B7864C-7CC7-4ABB-82DF-90FA8F1520C3}">
      <dsp:nvSpPr>
        <dsp:cNvPr id="0" name=""/>
        <dsp:cNvSpPr/>
      </dsp:nvSpPr>
      <dsp:spPr>
        <a:xfrm>
          <a:off x="0" y="1735309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75409" y="1572949"/>
          <a:ext cx="741957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100" b="1" kern="1200" dirty="0"/>
        </a:p>
      </dsp:txBody>
      <dsp:txXfrm>
        <a:off x="391261" y="1588801"/>
        <a:ext cx="7387866" cy="293016"/>
      </dsp:txXfrm>
    </dsp:sp>
    <dsp:sp modelId="{6C3DFA28-708B-410C-BC1B-2486B78A119D}">
      <dsp:nvSpPr>
        <dsp:cNvPr id="0" name=""/>
        <dsp:cNvSpPr/>
      </dsp:nvSpPr>
      <dsp:spPr>
        <a:xfrm>
          <a:off x="0" y="2234269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71221" y="2071909"/>
          <a:ext cx="742441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поддержка взрослыми доброжелательного отношения детей друг к другу;</a:t>
          </a:r>
          <a:endParaRPr lang="ru-RU" sz="1100" b="1" kern="1200" dirty="0"/>
        </a:p>
      </dsp:txBody>
      <dsp:txXfrm>
        <a:off x="387073" y="2087761"/>
        <a:ext cx="7392715" cy="293016"/>
      </dsp:txXfrm>
    </dsp:sp>
    <dsp:sp modelId="{30ABF935-E530-46CD-BE88-F7DB85598621}">
      <dsp:nvSpPr>
        <dsp:cNvPr id="0" name=""/>
        <dsp:cNvSpPr/>
      </dsp:nvSpPr>
      <dsp:spPr>
        <a:xfrm>
          <a:off x="0" y="2733229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71221" y="2570869"/>
          <a:ext cx="742441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поддержка разумной инициативы и самостоятельности детей;</a:t>
          </a:r>
          <a:endParaRPr lang="ru-RU" sz="1100" b="1" kern="1200" dirty="0"/>
        </a:p>
      </dsp:txBody>
      <dsp:txXfrm>
        <a:off x="387073" y="2586721"/>
        <a:ext cx="7392715" cy="293016"/>
      </dsp:txXfrm>
    </dsp:sp>
    <dsp:sp modelId="{B889C9E0-65C0-4A6C-AF25-34F994BFF31B}">
      <dsp:nvSpPr>
        <dsp:cNvPr id="0" name=""/>
        <dsp:cNvSpPr/>
      </dsp:nvSpPr>
      <dsp:spPr>
        <a:xfrm>
          <a:off x="0" y="3232189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71221" y="3069829"/>
          <a:ext cx="742441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87073" y="3085681"/>
        <a:ext cx="7392715" cy="293016"/>
      </dsp:txXfrm>
    </dsp:sp>
    <dsp:sp modelId="{C4B02101-8F74-40C2-92BD-7D1D0DEDBA4C}">
      <dsp:nvSpPr>
        <dsp:cNvPr id="0" name=""/>
        <dsp:cNvSpPr/>
      </dsp:nvSpPr>
      <dsp:spPr>
        <a:xfrm>
          <a:off x="0" y="3731149"/>
          <a:ext cx="7797552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71221" y="3568789"/>
          <a:ext cx="742441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0" tIns="0" rIns="20631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387073" y="3584641"/>
        <a:ext cx="7392715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BA00-2E40-4771-B7D6-4A3AC141EF5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3650-3E33-4C36-994E-0CC1AF29A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3650-3E33-4C36-994E-0CC1AF29A5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6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3650-3E33-4C36-994E-0CC1AF29A5B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4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1/07/13/doljnosti-dok.html" TargetMode="External"/><Relationship Id="rId2" Type="http://schemas.openxmlformats.org/officeDocument/2006/relationships/hyperlink" Target="http://www.rg.ru/2010/10/20/teacher-dok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06161" y="1916832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Федеральный государственный стандарт дошкольного образования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63888" y="5373216"/>
            <a:ext cx="3168352" cy="7926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Новочебоксарск, 2014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116632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ea typeface="+mj-ea"/>
                <a:cs typeface="+mj-cs"/>
              </a:rPr>
              <a:t>МБДОУ «Детский сад № 45 «Журавлики»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 smtClean="0"/>
              <a:t>2.3. Программа </a:t>
            </a:r>
            <a:r>
              <a:rPr lang="ru-RU" sz="1600" dirty="0"/>
              <a:t>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</a:t>
            </a:r>
            <a:r>
              <a:rPr lang="ru-RU" sz="1600" dirty="0" smtClean="0"/>
              <a:t>образования:</a:t>
            </a:r>
            <a:endParaRPr lang="ru-RU" sz="1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3191610"/>
              </p:ext>
            </p:extLst>
          </p:nvPr>
        </p:nvGraphicFramePr>
        <p:xfrm>
          <a:off x="899592" y="2324227"/>
          <a:ext cx="6840760" cy="67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59413" y="3068960"/>
            <a:ext cx="6894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 smtClean="0"/>
              <a:t>2.5.Программа </a:t>
            </a:r>
            <a:r>
              <a:rPr lang="ru-RU" sz="1600" dirty="0"/>
              <a:t>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1600" dirty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1600" dirty="0"/>
              <a:t>    Программа может реализовываться в течение всего времени пребывания</a:t>
            </a:r>
            <a:r>
              <a:rPr lang="ru-RU" sz="1600" baseline="30000" dirty="0"/>
              <a:t> </a:t>
            </a:r>
            <a:r>
              <a:rPr lang="ru-RU" sz="1600" dirty="0"/>
              <a:t>детей 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6937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7893297"/>
              </p:ext>
            </p:extLst>
          </p:nvPr>
        </p:nvGraphicFramePr>
        <p:xfrm>
          <a:off x="1933786" y="836712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7873028">
            <a:off x="1819757" y="2189985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831468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dirty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106" y="3331513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979988"/>
              </p:ext>
            </p:extLst>
          </p:nvPr>
        </p:nvGraphicFramePr>
        <p:xfrm>
          <a:off x="1043608" y="908720"/>
          <a:ext cx="7272808" cy="516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950"/>
                <a:gridCol w="4081858"/>
              </a:tblGrid>
              <a:tr h="876743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области с позиции требований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ФГТ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Образовательные области с позиции требований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ФГОС</a:t>
                      </a:r>
                    </a:p>
                  </a:txBody>
                  <a:tcPr/>
                </a:tc>
              </a:tr>
              <a:tr h="1192791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Социализация</a:t>
                      </a:r>
                    </a:p>
                    <a:p>
                      <a:r>
                        <a:rPr lang="ru-RU" dirty="0" smtClean="0"/>
                        <a:t>Коммуникация</a:t>
                      </a:r>
                    </a:p>
                    <a:p>
                      <a:r>
                        <a:rPr lang="ru-RU" dirty="0" smtClean="0"/>
                        <a:t>Безопасность </a:t>
                      </a:r>
                    </a:p>
                    <a:p>
                      <a:r>
                        <a:rPr lang="ru-RU" dirty="0" smtClean="0"/>
                        <a:t>Труд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Социально-коммуникативное развитие</a:t>
                      </a:r>
                    </a:p>
                  </a:txBody>
                  <a:tcPr/>
                </a:tc>
              </a:tr>
              <a:tr h="39759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Познавательное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43712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Коммуникация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Речевое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119279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Художественное творчество</a:t>
                      </a:r>
                    </a:p>
                    <a:p>
                      <a:pPr algn="l"/>
                      <a:r>
                        <a:rPr lang="ru-RU" dirty="0" smtClean="0"/>
                        <a:t>Музыка</a:t>
                      </a:r>
                    </a:p>
                    <a:p>
                      <a:pPr algn="l"/>
                      <a:r>
                        <a:rPr lang="ru-RU" dirty="0" smtClean="0"/>
                        <a:t>Чтение художественной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Художественно-эстетическое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103391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</a:p>
                    <a:p>
                      <a:r>
                        <a:rPr lang="ru-RU" dirty="0" smtClean="0"/>
                        <a:t>Здоровье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Физическое развитие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692696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Содержание образовательных областей может реализоваться в различных видах деятельности детей</a:t>
            </a:r>
            <a:endParaRPr lang="ru-RU" sz="1600" dirty="0"/>
          </a:p>
        </p:txBody>
      </p:sp>
      <p:graphicFrame>
        <p:nvGraphicFramePr>
          <p:cNvPr id="6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146263"/>
              </p:ext>
            </p:extLst>
          </p:nvPr>
        </p:nvGraphicFramePr>
        <p:xfrm>
          <a:off x="772961" y="1484784"/>
          <a:ext cx="7598078" cy="429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26803"/>
              </p:ext>
            </p:extLst>
          </p:nvPr>
        </p:nvGraphicFramePr>
        <p:xfrm>
          <a:off x="827584" y="1021378"/>
          <a:ext cx="7632848" cy="384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20516" y="652046"/>
            <a:ext cx="352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СТРУКТУРА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15719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/>
              <a:t>Объем обязательной части Программы рекомендуется не менее 60% от ее общего объема; части, формируемой участниками образовательных отношений, не более 40 %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2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Часть, формируемая участниками </a:t>
            </a:r>
          </a:p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образовательных отношений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476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cs typeface="Times New Roman" pitchFamily="18" charset="0"/>
              </a:rPr>
              <a:t>учитывает</a:t>
            </a:r>
            <a:r>
              <a:rPr lang="ru-RU" sz="1600" dirty="0">
                <a:cs typeface="Times New Roman" pitchFamily="18" charset="0"/>
              </a:rPr>
              <a:t> образовательные потребности и интересы воспитанников, членов их семей и педагогов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9289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cs typeface="Times New Roman" pitchFamily="18" charset="0"/>
              </a:rPr>
              <a:t>ориентирована на</a:t>
            </a:r>
            <a:r>
              <a:rPr lang="ru-RU" sz="1600" dirty="0"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– сложившиеся традиции Организации (группы).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589839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itchFamily="18" charset="0"/>
              </a:rPr>
              <a:t>может быть </a:t>
            </a:r>
            <a:r>
              <a:rPr lang="ru-RU" sz="1600" b="1" dirty="0">
                <a:cs typeface="Times New Roman" pitchFamily="18" charset="0"/>
              </a:rPr>
              <a:t>представлена</a:t>
            </a:r>
            <a:r>
              <a:rPr lang="ru-RU" sz="1600" dirty="0"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761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519" y="1196752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2.13. Дополнительным разделом Программы является текст ее </a:t>
            </a:r>
            <a:r>
              <a:rPr lang="ru-RU" dirty="0">
                <a:solidFill>
                  <a:srgbClr val="C00000"/>
                </a:solidFill>
              </a:rPr>
              <a:t>краткой презентации</a:t>
            </a:r>
            <a:r>
              <a:rPr lang="ru-RU" dirty="0"/>
              <a:t>. </a:t>
            </a:r>
            <a:r>
              <a:rPr lang="ru-RU" dirty="0">
                <a:solidFill>
                  <a:srgbClr val="C00000"/>
                </a:solidFill>
              </a:rPr>
              <a:t>Краткая презентация </a:t>
            </a:r>
            <a:r>
              <a:rPr lang="ru-RU" dirty="0"/>
              <a:t>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dirty="0"/>
              <a:t>В краткой презентации Программы должны быть указаны:</a:t>
            </a:r>
          </a:p>
          <a:p>
            <a:pPr algn="just"/>
            <a:r>
              <a:rPr lang="ru-RU" dirty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dirty="0"/>
              <a:t>2) используемые Примерные программы;</a:t>
            </a:r>
          </a:p>
          <a:p>
            <a:pPr algn="just"/>
            <a:r>
              <a:rPr lang="ru-RU" dirty="0"/>
              <a:t>3) характеристика взаимодействия педагогического коллектива с семьями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6873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C00000"/>
                </a:solidFill>
              </a:rPr>
              <a:t>III. Требования к условиям реализации основной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</a:rPr>
              <a:t>образовательной программы дошкольного образования</a:t>
            </a: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140807"/>
              </p:ext>
            </p:extLst>
          </p:nvPr>
        </p:nvGraphicFramePr>
        <p:xfrm>
          <a:off x="1115616" y="1629829"/>
          <a:ext cx="71031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2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764704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3.2.1. Для успешной реализации Программы должны быть обеспечены следующие психолого-педагогические условия:</a:t>
            </a:r>
          </a:p>
        </p:txBody>
      </p:sp>
      <p:graphicFrame>
        <p:nvGraphicFramePr>
          <p:cNvPr id="4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75024"/>
              </p:ext>
            </p:extLst>
          </p:nvPr>
        </p:nvGraphicFramePr>
        <p:xfrm>
          <a:off x="683568" y="1412776"/>
          <a:ext cx="7797552" cy="442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5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425" y="1124744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78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ОЦЕНКА ИНДИВИДУАЛЬНОГО РАЗВИТИЯ ДЕТЕЙ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 noChangeArrowheads="1"/>
          </p:cNvPicPr>
          <p:nvPr/>
        </p:nvPicPr>
        <p:blipFill>
          <a:blip r:embed="rId2" cstate="print"/>
          <a:srcRect l="31770" t="11667" r="32813" b="7500"/>
          <a:stretch>
            <a:fillRect/>
          </a:stretch>
        </p:blipFill>
        <p:spPr bwMode="auto">
          <a:xfrm>
            <a:off x="1691680" y="764704"/>
            <a:ext cx="3432675" cy="489654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20073" y="3284984"/>
            <a:ext cx="3456384" cy="28083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+mn-lt"/>
              </a:rPr>
              <a:t>Утвержден приказом Министерства образования и науки Российской Федерации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от 17 октября 2013 г. </a:t>
            </a:r>
          </a:p>
          <a:p>
            <a:r>
              <a:rPr lang="ru-RU" sz="2400" dirty="0" smtClean="0">
                <a:latin typeface="+mn-lt"/>
              </a:rPr>
              <a:t>№ 1155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3.4. Требования к кадровым условиям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Квалификация </a:t>
            </a:r>
            <a:r>
              <a:rPr lang="ru-RU" sz="2000" dirty="0"/>
              <a:t>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sz="2000" dirty="0">
                <a:hlinkClick r:id="rId2"/>
              </a:rPr>
              <a:t>Квалификационные характеристики должностей работников образования</a:t>
            </a:r>
            <a:r>
              <a:rPr lang="ru-RU" sz="2000" dirty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sz="2000" dirty="0">
                <a:hlinkClick r:id="rId3"/>
              </a:rPr>
              <a:t>изменениями</a:t>
            </a:r>
            <a:r>
              <a:rPr lang="ru-RU" sz="2000" dirty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95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7501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нормативами, в том числе</a:t>
            </a:r>
            <a:r>
              <a:rPr lang="ru-RU" sz="2000" dirty="0" smtClean="0">
                <a:cs typeface="Times New Roman" pitchFamily="18" charset="0"/>
              </a:rPr>
              <a:t>:</a:t>
            </a:r>
            <a:endParaRPr lang="ru-RU" sz="2000" dirty="0">
              <a:cs typeface="Times New Roman" pitchFamily="18" charset="0"/>
            </a:endParaRPr>
          </a:p>
          <a:p>
            <a:pPr algn="just"/>
            <a:r>
              <a:rPr lang="ru-RU" sz="2000" dirty="0">
                <a:cs typeface="Times New Roman" pitchFamily="18" charset="0"/>
              </a:rPr>
              <a:t>2) требования, определяемые в соответствии с правилами пожарной безопасности</a:t>
            </a:r>
            <a:r>
              <a:rPr lang="ru-RU" sz="2000" dirty="0" smtClean="0"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3) требования к средствам обучения и воспитания в соответствии с возрастом и индивидуальными особенностями развития детей;</a:t>
            </a:r>
            <a:endParaRPr lang="ru-RU" sz="2000" dirty="0">
              <a:cs typeface="Times New Roman" pitchFamily="18" charset="0"/>
            </a:endParaRPr>
          </a:p>
          <a:p>
            <a:pPr algn="just"/>
            <a:r>
              <a:rPr lang="ru-RU" sz="2000" dirty="0" smtClean="0">
                <a:cs typeface="Times New Roman" pitchFamily="18" charset="0"/>
              </a:rPr>
              <a:t>4) </a:t>
            </a:r>
            <a:r>
              <a:rPr lang="ru-RU" sz="2000" dirty="0">
                <a:cs typeface="Times New Roman" pitchFamily="18" charset="0"/>
              </a:rPr>
              <a:t>оснащённость помещений </a:t>
            </a:r>
            <a:r>
              <a:rPr lang="ru-RU" sz="2000" dirty="0" smtClean="0">
                <a:cs typeface="Times New Roman" pitchFamily="18" charset="0"/>
              </a:rPr>
              <a:t>развивающей предметно-пространственной средой;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5) Требования к материально-техническому обеспечению программы.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2247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3.5.1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Требования к материально-техническим условиям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004" y="1124744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2082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3.6.2. Требования к финансовым условиям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18604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cs typeface="Times New Roman" pitchFamily="18" charset="0"/>
              </a:rPr>
              <a:t>иных, связанных с реализацией Программы.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40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909" y="47667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3.3. Требования к развивающей предметно-пространственной среде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078" y="131627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560" y="2823248"/>
            <a:ext cx="7689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71" y="3659540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7679" y="5229200"/>
            <a:ext cx="6609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5577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V</a:t>
            </a:r>
            <a:r>
              <a:rPr lang="ru-RU" dirty="0" smtClean="0">
                <a:solidFill>
                  <a:srgbClr val="C00000"/>
                </a:solidFill>
              </a:rPr>
              <a:t>. Требования к результатам освоения основной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образовательной программы дошкольного образован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93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4.1. Требования </a:t>
            </a:r>
            <a:r>
              <a:rPr lang="ru-RU" sz="1600" dirty="0"/>
              <a:t>Стандарта к результатам освоения Программы </a:t>
            </a:r>
            <a:r>
              <a:rPr lang="ru-RU" sz="1600" dirty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1600" dirty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  <a:endParaRPr lang="ru-RU" sz="1600" dirty="0" smtClean="0"/>
          </a:p>
          <a:p>
            <a:pPr algn="just"/>
            <a:r>
              <a:rPr lang="ru-RU" sz="1600" dirty="0" smtClean="0"/>
              <a:t>4.3</a:t>
            </a:r>
            <a:r>
              <a:rPr lang="ru-RU" sz="1600" dirty="0"/>
              <a:t>. Целевые ориентиры </a:t>
            </a:r>
            <a:r>
              <a:rPr lang="ru-RU" sz="1600" dirty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1600" dirty="0"/>
              <a:t>, в том числе в виде педагогической диагностики (мониторинга), и </a:t>
            </a:r>
            <a:r>
              <a:rPr lang="ru-RU" sz="1600" dirty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427" y="3501008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4.5. Целевые ориентиры </a:t>
            </a:r>
            <a:r>
              <a:rPr lang="ru-RU" sz="1600" dirty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1600" dirty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распределение стимулирующего фонда оплаты труда работников Организации.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1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Спасибо за внимание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70999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cs typeface="Times New Roman" pitchFamily="18" charset="0"/>
              </a:rPr>
              <a:t>(</a:t>
            </a:r>
            <a:r>
              <a:rPr lang="ru-RU" sz="1400" dirty="0">
                <a:cs typeface="Times New Roman" pitchFamily="18" charset="0"/>
              </a:rPr>
              <a:t>англ. </a:t>
            </a:r>
            <a:r>
              <a:rPr lang="ru-RU" sz="1400" dirty="0" err="1">
                <a:cs typeface="Times New Roman" pitchFamily="18" charset="0"/>
              </a:rPr>
              <a:t>standart</a:t>
            </a:r>
            <a:r>
              <a:rPr lang="ru-RU" sz="1400" dirty="0">
                <a:cs typeface="Times New Roman" pitchFamily="18" charset="0"/>
              </a:rPr>
              <a:t> – </a:t>
            </a:r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норма, образец</a:t>
            </a:r>
            <a:r>
              <a:rPr lang="ru-RU" sz="1400" dirty="0"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2197" y="1503648"/>
            <a:ext cx="6174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Стандарт</a:t>
            </a:r>
            <a:r>
              <a:rPr lang="ru-RU" sz="1400" dirty="0"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572" y="2999851"/>
            <a:ext cx="6102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Стандарт в образовании </a:t>
            </a:r>
            <a:r>
              <a:rPr lang="ru-RU" sz="1400" dirty="0"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/>
            <a:endParaRPr lang="ru-RU" sz="1400" dirty="0"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ФГОС</a:t>
            </a:r>
            <a:r>
              <a:rPr lang="ru-RU" sz="1400" dirty="0"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/>
            <a:endParaRPr lang="ru-RU" sz="1400" dirty="0"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ФГОС ДО </a:t>
            </a:r>
            <a:r>
              <a:rPr lang="ru-RU" sz="1400" dirty="0">
                <a:cs typeface="Times New Roman" pitchFamily="18" charset="0"/>
              </a:rPr>
              <a:t>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6042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70972"/>
            <a:ext cx="68407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I</a:t>
            </a:r>
            <a:r>
              <a:rPr lang="ru-RU" sz="2000" dirty="0">
                <a:solidFill>
                  <a:srgbClr val="C00000"/>
                </a:solidFill>
              </a:rPr>
              <a:t>.Общие положения</a:t>
            </a:r>
          </a:p>
          <a:p>
            <a:pPr algn="just">
              <a:buNone/>
            </a:pPr>
            <a:r>
              <a:rPr lang="ru-RU" sz="2000" dirty="0"/>
              <a:t>… </a:t>
            </a:r>
            <a:r>
              <a:rPr lang="ru-RU" dirty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2800" dirty="0"/>
          </a:p>
        </p:txBody>
      </p:sp>
      <p:pic>
        <p:nvPicPr>
          <p:cNvPr id="3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9552" y="2564904"/>
            <a:ext cx="1623446" cy="248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160768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52217"/>
            <a:ext cx="1710556" cy="239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562794" y="3023320"/>
            <a:ext cx="1584176" cy="256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1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0834" y="1844824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8367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Цели ФГОС дошкольного образования: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183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Задачи ФГОС дошкольного образования: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47201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  <p:extLst>
      <p:ext uri="{BB962C8B-B14F-4D97-AF65-F5344CB8AC3E}">
        <p14:creationId xmlns:p14="http://schemas.microsoft.com/office/powerpoint/2010/main" val="13189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34076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примерных образовательных программ дошкольного образования (далее – Примерные программы);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учредителем государственного (муниципального) задания в отношении Организаций;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 к условиям реализации и структуре Программы;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подготовка, профессиональной переподготовка, повышение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183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Назначение ФГОС дошкольного образования: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131" y="980728"/>
            <a:ext cx="538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Стандарт включает в себя требования к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914458"/>
              </p:ext>
            </p:extLst>
          </p:nvPr>
        </p:nvGraphicFramePr>
        <p:xfrm>
          <a:off x="1524000" y="2276872"/>
          <a:ext cx="621635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8407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II</a:t>
            </a:r>
            <a:r>
              <a:rPr lang="ru-RU" sz="2400" dirty="0">
                <a:solidFill>
                  <a:srgbClr val="C00000"/>
                </a:solidFill>
              </a:rPr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000" dirty="0"/>
              <a:t>2.1.	</a:t>
            </a:r>
            <a:r>
              <a:rPr lang="ru-RU" dirty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dirty="0"/>
              <a:t>2.2. Структурные подразделения в одной Организации (далее - Группы) могут реализовывать разные Программы.</a:t>
            </a:r>
          </a:p>
        </p:txBody>
      </p:sp>
      <p:pic>
        <p:nvPicPr>
          <p:cNvPr id="3" name="Picture 6" descr="http://prosv.ru/Attachment.aspx?Id=13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859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78" y="4030369"/>
            <a:ext cx="1405277" cy="1958579"/>
          </a:xfrm>
          <a:prstGeom prst="rect">
            <a:avLst/>
          </a:prstGeom>
        </p:spPr>
      </p:pic>
      <p:pic>
        <p:nvPicPr>
          <p:cNvPr id="6" name="Picture 8" descr="http://prosv.ru/Attachment.aspx?Id=18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608" y="4022061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3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1940</Words>
  <Application>Microsoft Office PowerPoint</Application>
  <PresentationFormat>Экран (4:3)</PresentationFormat>
  <Paragraphs>195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23</cp:revision>
  <dcterms:created xsi:type="dcterms:W3CDTF">2013-08-20T22:02:58Z</dcterms:created>
  <dcterms:modified xsi:type="dcterms:W3CDTF">2014-12-07T10:37:21Z</dcterms:modified>
</cp:coreProperties>
</file>