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7332FA0-6955-4CCA-807B-A15AFCB767E9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26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6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23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40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3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76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244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29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62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8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03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6637-BD30-4A30-BD27-211BB228BB7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A0F7-3EBF-41EC-A8AA-DDDEC790E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1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2087" y="3284984"/>
            <a:ext cx="4350593" cy="2520280"/>
          </a:xfrm>
        </p:spPr>
        <p:txBody>
          <a:bodyPr>
            <a:normAutofit lnSpcReduction="10000"/>
          </a:bodyPr>
          <a:lstStyle/>
          <a:p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Презентация лучших детских книг Корнея Ивановича Чуковского</a:t>
            </a:r>
          </a:p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4704"/>
            <a:ext cx="16764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672"/>
            <a:ext cx="16764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876425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" y="318819"/>
            <a:ext cx="2391375" cy="361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154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rgbClr val="0070C0"/>
                </a:solidFill>
                <a:latin typeface="Bookman Old Style" pitchFamily="18" charset="0"/>
              </a:rPr>
              <a:t>Очень бойкая старуха по кличке Муха-Цокотуха</a:t>
            </a:r>
            <a:endParaRPr lang="ru-RU" sz="3200" b="1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89877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/>
              <a:t> </a:t>
            </a:r>
            <a:r>
              <a:rPr lang="ru-RU" sz="2000" b="1" smtClean="0">
                <a:latin typeface="Bookman Old Style" pitchFamily="18" charset="0"/>
              </a:rPr>
              <a:t>…родилась и живет в сказке К. Чуковского.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     Детективная история освобождения Мухи-Цокотухи из липких лап паука. О храбром Комарике с добрым и любящим сердцем, о настоящей и «не очень» дружбе, о том, старуха ли Муха-Цокотуха, вы узнаете прочитав «Муху-Цокотуху»</a:t>
            </a:r>
            <a:endParaRPr lang="ru-RU" sz="2000" b="1"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2998639" cy="4354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484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Федорино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горе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3826768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Знакомо многим с раннего детства.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Как только не помоешь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за собой чашку,мама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пугает тем,что"...будет,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как у Федоры"...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Только не говорит мама,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что закончилось-то все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хорошо,потому что:</a:t>
            </a:r>
            <a:endParaRPr lang="ru-RU" sz="2000" b="1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1" y="53012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Bookman Old Style" pitchFamily="18" charset="0"/>
              </a:rPr>
              <a:t>"Сказали блюдца:"Надо бы вернуться!"</a:t>
            </a:r>
          </a:p>
          <a:p>
            <a:r>
              <a:rPr lang="ru-RU" b="1" smtClean="0">
                <a:latin typeface="Bookman Old Style" pitchFamily="18" charset="0"/>
              </a:rPr>
              <a:t>А остальная посуда?..</a:t>
            </a:r>
            <a:endParaRPr lang="ru-RU" b="1">
              <a:latin typeface="Bookman Old Style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23" b="7078"/>
          <a:stretch/>
        </p:blipFill>
        <p:spPr bwMode="auto">
          <a:xfrm>
            <a:off x="5220072" y="1319014"/>
            <a:ext cx="3008549" cy="3975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19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Ура! Сказки продолжаются… Родился «Доктор Айболит»</a:t>
            </a:r>
            <a:endParaRPr lang="ru-RU" sz="28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	Есть больницы для людей, почему бы не быть больницам для зверей? А в каждой больнице должен быть доктор. Кто подберет лошади очки или пришьет крылышко мотыльку? Конечно, Айболит. Он, Айболит, и в Африку отправится, и с пиратами сразится, чтобы помочь своим пациентам…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    А уж приключений у него…</a:t>
            </a:r>
          </a:p>
          <a:p>
            <a:pPr marL="0" indent="0">
              <a:buNone/>
            </a:pPr>
            <a:endParaRPr lang="ru-RU" sz="2000"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1522"/>
            <a:ext cx="3052333" cy="373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050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Бибигон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и его приключение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397078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Бибигон-крохотный лилипутик. Мальчик с пальчик.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Он хороший знакомый Корнея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Ивановича. Даже на даче у него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жил-в Переделкине. Там и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рассказал писателю о своих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приключениях подвигах.</a:t>
            </a:r>
            <a:endParaRPr lang="ru-RU" sz="2000" b="1"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2905096" cy="448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240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smtClean="0">
                <a:latin typeface="Bookman Old Style" pitchFamily="18" charset="0"/>
              </a:rPr>
              <a:t> 	</a:t>
            </a:r>
            <a:r>
              <a:rPr lang="ru-RU" sz="1900" b="1" smtClean="0">
                <a:latin typeface="Bookman Old Style" pitchFamily="18" charset="0"/>
              </a:rPr>
              <a:t>«Выйди из дому в ясную ночь и взгляни на небо, усыпанное яркими звездами. Ты увидишь созвездие молодого Персея. В руке у Персея голова медузы… Рядом… ты увидишь его прекрасную жену Андромеду. Руки ее подняты к верху, словно они прикованы к скале…»</a:t>
            </a:r>
          </a:p>
          <a:p>
            <a:pPr marL="0" indent="0">
              <a:buNone/>
            </a:pPr>
            <a:r>
              <a:rPr lang="ru-RU" sz="1900" b="1" smtClean="0">
                <a:latin typeface="Bookman Old Style" pitchFamily="18" charset="0"/>
              </a:rPr>
              <a:t>       История великого героя, злой волшебницы, страшного чудища и спасенной девушки написана Чуковским по мотивам древнегреческих мифов. 	Именно древние греки дали имена созвездиям. Познакомимся?</a:t>
            </a:r>
            <a:endParaRPr lang="ru-RU" sz="1900" b="1"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Для самых юных любителей… астрономии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172569" cy="410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39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Радостный человек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 радостном мире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5"/>
            <a:ext cx="367240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smtClean="0">
                <a:latin typeface="Bookman Old Style" pitchFamily="18" charset="0"/>
              </a:rPr>
              <a:t>	</a:t>
            </a:r>
            <a:r>
              <a:rPr lang="ru-RU" sz="2000" b="1" smtClean="0">
                <a:latin typeface="Bookman Old Style" pitchFamily="18" charset="0"/>
              </a:rPr>
              <a:t>Корней Иванович Чуковский родился 17 марта 1882 года по старому стилю и 1 апреля(так веселее) праздновал свой день рождения по новому стилю.</a:t>
            </a:r>
          </a:p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45179"/>
            <a:ext cx="3096344" cy="434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522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Прочесть о детстве К.И.Чуковского можно в книге «Серебряный герб»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746760" cy="35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smtClean="0">
                <a:latin typeface="Bookman Old Style" pitchFamily="18" charset="0"/>
              </a:rPr>
              <a:t>	</a:t>
            </a:r>
            <a:r>
              <a:rPr lang="ru-RU" sz="2000" b="1" smtClean="0">
                <a:latin typeface="Bookman Old Style" pitchFamily="18" charset="0"/>
              </a:rPr>
              <a:t> Работал маляром, а еще учил английский язык по самоучителю, а еще запоем читал, а еще… стихи сочинял и писал свою философскую книгу!...</a:t>
            </a:r>
            <a:endParaRPr lang="ru-RU" sz="2000" b="1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3" y="4149080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Bookman Old Style" pitchFamily="18" charset="0"/>
              </a:rPr>
              <a:t>	</a:t>
            </a:r>
            <a:r>
              <a:rPr lang="ru-RU" sz="1600" b="1" i="1" smtClean="0">
                <a:latin typeface="Bookman Old Style" pitchFamily="18" charset="0"/>
              </a:rPr>
              <a:t>Так появился писатель и</a:t>
            </a:r>
          </a:p>
          <a:p>
            <a:r>
              <a:rPr lang="ru-RU" sz="1600" b="1" i="1" smtClean="0">
                <a:latin typeface="Bookman Old Style" pitchFamily="18" charset="0"/>
              </a:rPr>
              <a:t> великан русской литературы-</a:t>
            </a:r>
          </a:p>
          <a:p>
            <a:r>
              <a:rPr lang="ru-RU" sz="1600" b="1" i="1" smtClean="0">
                <a:latin typeface="Bookman Old Style" pitchFamily="18" charset="0"/>
              </a:rPr>
              <a:t>Чукоша! </a:t>
            </a:r>
            <a:endParaRPr lang="ru-RU" sz="1600" b="1" i="1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60" y="1484784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061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Ну, читайте поскорее сказки дедушки Корнея…</a:t>
            </a:r>
            <a:endParaRPr lang="ru-RU" sz="32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25488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«Жил да был Крокодил.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Он по улице ходил,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Папиросы курил,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По-турецки говорил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Крокодил,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Крокодил Крокодилович.»</a:t>
            </a:r>
          </a:p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8024" y="422108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Bookman Old Style" pitchFamily="18" charset="0"/>
              </a:rPr>
              <a:t>«</a:t>
            </a:r>
            <a:r>
              <a:rPr lang="ru-RU" b="1" smtClean="0">
                <a:latin typeface="Bookman Old Style" pitchFamily="18" charset="0"/>
              </a:rPr>
              <a:t>Жил да был Крокодил. </a:t>
            </a:r>
          </a:p>
          <a:p>
            <a:r>
              <a:rPr lang="ru-RU" b="1" smtClean="0">
                <a:latin typeface="Bookman Old Style" pitchFamily="18" charset="0"/>
              </a:rPr>
              <a:t>Он по улице ходил,</a:t>
            </a:r>
          </a:p>
          <a:p>
            <a:r>
              <a:rPr lang="ru-RU" b="1" smtClean="0">
                <a:latin typeface="Bookman Old Style" pitchFamily="18" charset="0"/>
              </a:rPr>
              <a:t>Папиросы курил,</a:t>
            </a:r>
          </a:p>
          <a:p>
            <a:r>
              <a:rPr lang="ru-RU" b="1" smtClean="0">
                <a:latin typeface="Bookman Old Style" pitchFamily="18" charset="0"/>
              </a:rPr>
              <a:t>По-турецки говорил</a:t>
            </a:r>
          </a:p>
          <a:p>
            <a:r>
              <a:rPr lang="ru-RU" b="1" smtClean="0">
                <a:latin typeface="Bookman Old Style" pitchFamily="18" charset="0"/>
              </a:rPr>
              <a:t>Крокодил, </a:t>
            </a:r>
          </a:p>
          <a:p>
            <a:r>
              <a:rPr lang="ru-RU" b="1" smtClean="0">
                <a:latin typeface="Bookman Old Style" pitchFamily="18" charset="0"/>
              </a:rPr>
              <a:t>Крокодил Крокодилович.»</a:t>
            </a:r>
            <a:endParaRPr lang="ru-RU" b="1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906"/>
          <a:stretch/>
        </p:blipFill>
        <p:spPr bwMode="auto">
          <a:xfrm>
            <a:off x="5004048" y="1285910"/>
            <a:ext cx="308148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598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latin typeface="Bookman Old Style" pitchFamily="18" charset="0"/>
              </a:rPr>
              <a:t>Тараканище</a:t>
            </a:r>
            <a:endParaRPr lang="ru-RU" sz="3600" b="1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476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В этой сказке о злобном усаче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«Бедный крокодил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Жабу проглотил…».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«И увидев усача (ай-ай-ай), 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Звери дали стрекача (ай-ай-ай)».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Кто же спас их от неминуемой гибели?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635071" cy="4706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38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Мойдодыр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396044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История сражения </a:t>
            </a:r>
          </a:p>
          <a:p>
            <a:pPr marL="0" indent="0" algn="ctr">
              <a:buNone/>
            </a:pPr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Великого умывальника с "неумытым</a:t>
            </a:r>
          </a:p>
          <a:p>
            <a:pPr marL="0" indent="0" algn="just">
              <a:buNone/>
            </a:pPr>
            <a:r>
              <a:rPr lang="ru-RU" sz="2000" b="1" smtClean="0">
                <a:latin typeface="Bookman Old Style" pitchFamily="18" charset="0"/>
              </a:rPr>
              <a:t>	В жанре лучших детективов погоня за грязнулей помощников Мойдодыра: щетки, мыла, полотенца, мочалки, которую: «Мой любимый Крокодил… Словно галку проглотил…»</a:t>
            </a:r>
          </a:p>
          <a:p>
            <a:pPr marL="0" indent="0" algn="just">
              <a:buNone/>
            </a:pPr>
            <a:r>
              <a:rPr lang="ru-RU" sz="2000" b="1" smtClean="0">
                <a:latin typeface="Bookman Old Style" pitchFamily="18" charset="0"/>
              </a:rPr>
              <a:t>    Кто же победил в этой схватке!</a:t>
            </a:r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675832" cy="3675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463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Краденое солнце</a:t>
            </a:r>
            <a:endParaRPr lang="ru-RU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345638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	«Горе! Горе! Крокодил Солнце в небе проглотил!» с этой страшной вести начинается сказка.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    Горе, беда, огорчение, уныние охватили сказочный народ… Кто же поможет спасти украденное Крокодилом солнце?</a:t>
            </a:r>
          </a:p>
          <a:p>
            <a:pPr marL="0" indent="0">
              <a:buNone/>
            </a:pPr>
            <a:endParaRPr lang="ru-RU" sz="2000" b="1">
              <a:latin typeface="Bookman Old Style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6" y="1628800"/>
            <a:ext cx="419703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890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Bookman Old Style" pitchFamily="18" charset="0"/>
              </a:rPr>
              <a:t>Путаница</a:t>
            </a:r>
            <a:endParaRPr lang="ru-RU" b="1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12775"/>
            <a:ext cx="4051201" cy="367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Сказка построена целиком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 на "перевертыше"...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И опять страшная история о том,как"...лисички взяли спички,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	К морю синему пошли, Море синее зажгли</a:t>
            </a:r>
          </a:p>
          <a:p>
            <a:pPr marL="0" indent="0">
              <a:buNone/>
            </a:pPr>
            <a:r>
              <a:rPr lang="ru-RU" sz="2000" b="1" smtClean="0">
                <a:latin typeface="Bookman Old Style" pitchFamily="18" charset="0"/>
              </a:rPr>
              <a:t>"...Ужас!</a:t>
            </a:r>
          </a:p>
          <a:p>
            <a:pPr marL="0" indent="0">
              <a:buNone/>
            </a:pPr>
            <a:endParaRPr lang="ru-RU" sz="20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960737" cy="355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3" y="4509120"/>
            <a:ext cx="4040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latin typeface="Bookman Old Style" pitchFamily="18" charset="0"/>
              </a:rPr>
              <a:t>Как и кто затушил пожар?</a:t>
            </a:r>
          </a:p>
          <a:p>
            <a:r>
              <a:rPr lang="ru-RU" sz="1600" b="1" smtClean="0">
                <a:latin typeface="Bookman Old Style" pitchFamily="18" charset="0"/>
              </a:rPr>
              <a:t>Ну, во-первых,"Долго, долго</a:t>
            </a:r>
          </a:p>
          <a:p>
            <a:r>
              <a:rPr lang="ru-RU" sz="1600" b="1" smtClean="0">
                <a:latin typeface="Bookman Old Style" pitchFamily="18" charset="0"/>
              </a:rPr>
              <a:t>крокодил </a:t>
            </a:r>
          </a:p>
          <a:p>
            <a:r>
              <a:rPr lang="ru-RU" sz="1600" b="1" smtClean="0">
                <a:latin typeface="Bookman Old Style" pitchFamily="18" charset="0"/>
              </a:rPr>
              <a:t>Море синее тушил</a:t>
            </a:r>
          </a:p>
          <a:p>
            <a:r>
              <a:rPr lang="ru-RU" sz="1600" b="1" smtClean="0">
                <a:latin typeface="Bookman Old Style" pitchFamily="18" charset="0"/>
              </a:rPr>
              <a:t>Пирогами и блинами </a:t>
            </a:r>
          </a:p>
          <a:p>
            <a:r>
              <a:rPr lang="ru-RU" sz="1600" b="1" smtClean="0">
                <a:latin typeface="Bookman Old Style" pitchFamily="18" charset="0"/>
              </a:rPr>
              <a:t>И сушеными грибами"...</a:t>
            </a:r>
          </a:p>
          <a:p>
            <a:r>
              <a:rPr lang="ru-RU" sz="1600" b="1" smtClean="0">
                <a:latin typeface="Bookman Old Style" pitchFamily="18" charset="0"/>
              </a:rPr>
              <a:t>Во-вторых...</a:t>
            </a:r>
          </a:p>
          <a:p>
            <a:r>
              <a:rPr lang="ru-RU" sz="1600" b="1" smtClean="0">
                <a:latin typeface="Bookman Old Style" pitchFamily="18" charset="0"/>
              </a:rPr>
              <a:t>             Прочитайте!Узнайте!</a:t>
            </a:r>
            <a:endParaRPr lang="ru-RU" sz="1600" b="1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64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latin typeface="Bookman Old Style" pitchFamily="18" charset="0"/>
              </a:rPr>
              <a:t>Бармалей – страшная сказка</a:t>
            </a:r>
            <a:endParaRPr lang="ru-RU" sz="4000" b="1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186808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>
                <a:latin typeface="Bookman Old Style" pitchFamily="18" charset="0"/>
              </a:rPr>
              <a:t>	</a:t>
            </a:r>
            <a:r>
              <a:rPr lang="ru-RU" sz="2200" b="1" smtClean="0">
                <a:latin typeface="Bookman Old Style" pitchFamily="18" charset="0"/>
              </a:rPr>
              <a:t>Кто может напугать маленьких детей, отправившихся погулять в Африку? </a:t>
            </a:r>
          </a:p>
          <a:p>
            <a:pPr marL="0" indent="0">
              <a:buNone/>
            </a:pPr>
            <a:r>
              <a:rPr lang="ru-RU" sz="2200" b="1" smtClean="0">
                <a:latin typeface="Bookman Old Style" pitchFamily="18" charset="0"/>
              </a:rPr>
              <a:t>    «Кровожадный, беспощадный, злой разбойник Бармалей!»; которому не надо «Ни шоколада, ни мармелада, а только маленьких детей!»</a:t>
            </a:r>
          </a:p>
          <a:p>
            <a:pPr marL="0" indent="0">
              <a:buNone/>
            </a:pPr>
            <a:r>
              <a:rPr lang="ru-RU" sz="2200" b="1" smtClean="0">
                <a:latin typeface="Bookman Old Style" pitchFamily="18" charset="0"/>
              </a:rPr>
              <a:t>    А спасти их может кто? Опять же герой дня – Крокодил!</a:t>
            </a:r>
          </a:p>
          <a:p>
            <a:pPr marL="0" indent="0">
              <a:buNone/>
            </a:pPr>
            <a:endParaRPr lang="ru-RU" sz="24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52" y="1340768"/>
            <a:ext cx="333623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719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323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Радостный человек  в радостном мире</vt:lpstr>
      <vt:lpstr>Прочесть о детстве К.И.Чуковского можно в книге «Серебряный герб»</vt:lpstr>
      <vt:lpstr>Ну, читайте поскорее сказки дедушки Корнея…</vt:lpstr>
      <vt:lpstr>Тараканище</vt:lpstr>
      <vt:lpstr>Мойдодыр</vt:lpstr>
      <vt:lpstr>Краденое солнце</vt:lpstr>
      <vt:lpstr>Путаница</vt:lpstr>
      <vt:lpstr>Бармалей – страшная сказка</vt:lpstr>
      <vt:lpstr>Очень бойкая старуха по кличке Муха-Цокотуха</vt:lpstr>
      <vt:lpstr>Федорино горе</vt:lpstr>
      <vt:lpstr>Ура! Сказки продолжаются… Родился «Доктор Айболит»</vt:lpstr>
      <vt:lpstr>Бибигон и его приключение </vt:lpstr>
      <vt:lpstr>Для самых юных любителей… астрономии</vt:lpstr>
    </vt:vector>
  </TitlesOfParts>
  <Company>school№10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D2</dc:creator>
  <cp:lastModifiedBy>библиотнка</cp:lastModifiedBy>
  <cp:revision>14</cp:revision>
  <dcterms:created xsi:type="dcterms:W3CDTF">2014-02-14T07:29:10Z</dcterms:created>
  <dcterms:modified xsi:type="dcterms:W3CDTF">2014-02-18T16:52:31Z</dcterms:modified>
</cp:coreProperties>
</file>