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2" r:id="rId2"/>
    <p:sldId id="284" r:id="rId3"/>
    <p:sldId id="288" r:id="rId4"/>
    <p:sldId id="289" r:id="rId5"/>
    <p:sldId id="293" r:id="rId6"/>
    <p:sldId id="295" r:id="rId7"/>
    <p:sldId id="296" r:id="rId8"/>
    <p:sldId id="298" r:id="rId9"/>
    <p:sldId id="300" r:id="rId10"/>
    <p:sldId id="302" r:id="rId11"/>
    <p:sldId id="303" r:id="rId12"/>
    <p:sldId id="304" r:id="rId13"/>
    <p:sldId id="305" r:id="rId14"/>
    <p:sldId id="30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71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8AAE4-B4FB-442F-8D9D-063759DEC62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786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01582-9104-4DDA-8E21-2129DD6BCA9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5659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809F5-D8D6-4E84-873D-775467E830C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66780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A972A-44FE-4403-8505-66473EC4E94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5059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631AA-D062-47BD-A0FC-47437A1389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6207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81573-0FF6-41A4-8341-B4BB1943662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8337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71FE0-1498-4DB1-8860-4740B2451B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2260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6B806-F4B9-44CC-9C6C-9A84694B8FD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6623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785F0-DD94-40D1-8B09-EDA3344D279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4685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53D3A-6936-49CB-9E8F-D6DF124E173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5237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FD195-890E-4C09-9131-B6A4181D4E1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2743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65044-543D-45E6-8567-2855A1A587E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47192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F4B30-2337-4822-8728-B59CC069BE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55211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B0E04-89F1-453B-840B-6C7F61F61D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2005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C79E7-A596-4B87-92EF-8A1C8350E6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6241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4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4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5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5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5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5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5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5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5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5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5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5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6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6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61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1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99B1D2-6E10-4ADD-9F46-F350999772F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136500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2" grpId="0"/>
      <p:bldP spid="6166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6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1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6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1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6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1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6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1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6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1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0;&#1086;&#1084;&#1087;\Desktop\&#1053;&#1086;&#1074;&#1072;&#1103;%20&#1087;&#1072;&#1087;&#1082;&#1072;4\&#1056;&#1114;&#1057;&#1107;&#1056;&#183;&#1057;&#8249;&#1056;&#1108;&#1056;&#176;_&#1056;&#1169;&#1056;&#187;&#1057;&#1039;_&#1056;&#1111;&#1057;&#1026;&#1056;&#181;&#1056;&#183;&#1056;&#181;&#1056;&#1029;&#1057;&#8218;&#1056;&#176;&#1057;&#8224;&#1056;&#1105;&#1056;&#8470;__Spring_Sunrise(MusVid.net).mp3" TargetMode="External"/><Relationship Id="rId6" Type="http://schemas.openxmlformats.org/officeDocument/2006/relationships/hyperlink" Target="http://www.google.ru/url?sa=i&amp;rct=j&amp;q=%D0%B3%D0%BB%D0%BE%D0%B1%D1%83%D1%81&amp;source=images&amp;cd=&amp;cad=rja&amp;docid=FVgVQgfS-rP8eM&amp;tbnid=T9gAxVFINjwpaM:&amp;ved=0CAUQjRw&amp;url=http://www.philosoma.ru/globus.php&amp;ei=0j88UZ6GBoWB4gSx5IDwBQ&amp;bvm=bv.43287494,d.bGE&amp;psig=AFQjCNFHVMXfVgb0833igCKm0YSM7B7XxA&amp;ust=136298934168866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09600" y="1981200"/>
            <a:ext cx="8001000" cy="24384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Шаги просвещения в Иркутске</a:t>
            </a:r>
            <a:br>
              <a:rPr lang="ru-RU" dirty="0" smtClean="0"/>
            </a:br>
            <a:r>
              <a:rPr lang="ru-RU" dirty="0" smtClean="0"/>
              <a:t>                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362200" y="426720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ru-RU" sz="1800" dirty="0" smtClean="0">
                <a:latin typeface="Georgia" pitchFamily="18" charset="0"/>
              </a:rPr>
              <a:t>                                    </a:t>
            </a:r>
            <a:r>
              <a:rPr lang="ru-RU" sz="1800" i="1" dirty="0" smtClean="0">
                <a:latin typeface="Georgia" pitchFamily="18" charset="0"/>
              </a:rPr>
              <a:t>                                         </a:t>
            </a:r>
            <a:endParaRPr lang="ru-RU" sz="1800" i="1" u="sng" dirty="0" smtClean="0">
              <a:latin typeface="Georgia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3076" name="Picture 4" descr="C:\Documents and Settings\Z\Мои документы\Мои рисунки\babr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30480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Documents and Settings\Z\Мои документы\Мои рисунки\flag-io-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8588"/>
            <a:ext cx="32004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3" descr="http://www.velikoeschool.ru/v2/wp-content/uploads/2008/08/vsosh_sig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1400"/>
            <a:ext cx="3238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http://t0.gstatic.com/images?q=tbn:ANd9GcT6lKB6dEuDIS4ayO9t3BfZM79EHdVsjiOFSSlcSonikafzLc7C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0574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њСѓР·С‹РєР°_РґР»СЏ_РїСЂРµР·РµРЅС‚Р°С†РёР№__Spring_Sunrise(MusVid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4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419600" y="62118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FFFF00"/>
                </a:solidFill>
              </a:rPr>
              <a:t>Выполнила</a:t>
            </a:r>
            <a:r>
              <a:rPr lang="en-US" smtClean="0">
                <a:solidFill>
                  <a:srgbClr val="FFFF00"/>
                </a:solidFill>
              </a:rPr>
              <a:t>:</a:t>
            </a:r>
            <a:r>
              <a:rPr lang="ru-RU" smtClean="0">
                <a:solidFill>
                  <a:srgbClr val="FFFF00"/>
                </a:solidFill>
              </a:rPr>
              <a:t>  воспитатель МБДОУ г. Иркутска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FFFF00"/>
                </a:solidFill>
              </a:rPr>
              <a:t>црр - д. с. №151 Барбакова Е. А.</a:t>
            </a:r>
          </a:p>
        </p:txBody>
      </p:sp>
    </p:spTree>
    <p:extLst>
      <p:ext uri="{BB962C8B-B14F-4D97-AF65-F5344CB8AC3E}">
        <p14:creationId xmlns:p14="http://schemas.microsoft.com/office/powerpoint/2010/main" val="1581296391"/>
      </p:ext>
    </p:extLst>
  </p:cSld>
  <p:clrMapOvr>
    <a:masterClrMapping/>
  </p:clrMapOvr>
  <p:transition advClick="0" advTm="1188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utoUpdateAnimBg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5715000"/>
            <a:ext cx="7772400" cy="1524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Выпускницы института – «белые лебёдушки». </a:t>
            </a:r>
            <a:br>
              <a:rPr lang="ru-RU" sz="3200" dirty="0" smtClean="0"/>
            </a:br>
            <a:endParaRPr lang="ru-RU" sz="3200" dirty="0" smtClean="0"/>
          </a:p>
        </p:txBody>
      </p:sp>
      <p:pic>
        <p:nvPicPr>
          <p:cNvPr id="23555" name="Picture 2" descr="http://s09.radikal.ru/i182/1209/1b/1e67bc369e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8001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460525"/>
      </p:ext>
    </p:extLst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0960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 В настоящее время - </a:t>
            </a:r>
            <a:br>
              <a:rPr lang="ru-RU" sz="3200" dirty="0" smtClean="0"/>
            </a:br>
            <a:r>
              <a:rPr lang="ru-RU" sz="3200" dirty="0" smtClean="0"/>
              <a:t>физико-математический факультет ИГУ. </a:t>
            </a:r>
            <a:br>
              <a:rPr lang="ru-RU" sz="3200" dirty="0" smtClean="0"/>
            </a:br>
            <a:endParaRPr lang="ru-RU" sz="3200" dirty="0" smtClean="0"/>
          </a:p>
        </p:txBody>
      </p:sp>
      <p:pic>
        <p:nvPicPr>
          <p:cNvPr id="24579" name="Picture 2" descr="http://sibiryak.istu.edu/images/uni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0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160142"/>
      </p:ext>
    </p:extLst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876800"/>
            <a:ext cx="9144000" cy="24384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 Иркутский Государственный Педагогический Университет - высокопрофессиональная подготовка педагогических кадров.  </a:t>
            </a:r>
            <a:br>
              <a:rPr lang="ru-RU" sz="3200" dirty="0" smtClean="0"/>
            </a:br>
            <a:endParaRPr lang="ru-RU" sz="3200" dirty="0" smtClean="0"/>
          </a:p>
        </p:txBody>
      </p:sp>
      <p:pic>
        <p:nvPicPr>
          <p:cNvPr id="25603" name="Picture 2" descr="http://pressa.irk.ru/images/editions/pk/2007/n1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153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874036"/>
      </p:ext>
    </p:extLst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0960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 Иркутский Государственный Технический Университет. </a:t>
            </a:r>
            <a:br>
              <a:rPr lang="ru-RU" sz="3200" dirty="0" smtClean="0"/>
            </a:br>
            <a:endParaRPr lang="ru-RU" sz="3200" dirty="0" smtClean="0"/>
          </a:p>
        </p:txBody>
      </p:sp>
      <p:pic>
        <p:nvPicPr>
          <p:cNvPr id="26627" name="Picture 4" descr="http://www.1000vuzov.ru/photos/irstu1_m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7724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647409"/>
      </p:ext>
    </p:extLst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0960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 Иркутский Государственный Медицинский Университет. </a:t>
            </a:r>
            <a:br>
              <a:rPr lang="ru-RU" sz="3200" dirty="0" smtClean="0"/>
            </a:br>
            <a:endParaRPr lang="ru-RU" sz="3200" dirty="0" smtClean="0"/>
          </a:p>
        </p:txBody>
      </p:sp>
      <p:pic>
        <p:nvPicPr>
          <p:cNvPr id="27651" name="Picture 2" descr="http://irkmeduniv.narod.ru/is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7467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852516"/>
      </p:ext>
    </p:extLst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5562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Первый детский сад. Своей резьбой и стеклами разного цвета напоминал дворец. Три его группы посещали дети дошкольного возраста.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5410200"/>
            <a:ext cx="7239000" cy="121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400" dirty="0" smtClean="0"/>
              <a:t>. </a:t>
            </a:r>
          </a:p>
        </p:txBody>
      </p:sp>
      <p:pic>
        <p:nvPicPr>
          <p:cNvPr id="5124" name="Picture 7" descr="C:\Users\Комп\Desktop\просвещение\4_-_kopiy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866877"/>
      </p:ext>
    </p:extLst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410200"/>
            <a:ext cx="7772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Вознесенский монастырь. Первые учебные заведения в Иркутске были открыты при церквях. </a:t>
            </a:r>
          </a:p>
        </p:txBody>
      </p:sp>
      <p:pic>
        <p:nvPicPr>
          <p:cNvPr id="9219" name="Picture 4" descr="http://pribaikal.ru/uploads/pics/mongol-school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550575"/>
      </p:ext>
    </p:extLst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181600"/>
            <a:ext cx="7772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Современная школа. </a:t>
            </a:r>
          </a:p>
        </p:txBody>
      </p:sp>
      <p:pic>
        <p:nvPicPr>
          <p:cNvPr id="10243" name="Picture 4" descr="http://school65.irkutsk.ru/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467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39781"/>
      </p:ext>
    </p:extLst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257800"/>
            <a:ext cx="7924800" cy="14478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err="1" smtClean="0"/>
              <a:t>Сиропитательный</a:t>
            </a:r>
            <a:r>
              <a:rPr lang="ru-RU" sz="3200" dirty="0" smtClean="0"/>
              <a:t> дом Е. Медведниковой для девочек.</a:t>
            </a:r>
          </a:p>
        </p:txBody>
      </p:sp>
      <p:pic>
        <p:nvPicPr>
          <p:cNvPr id="14339" name="Picture 2" descr="http://www.mosjour.ru/assets/images/MJ_02_2011/Milevskiy_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924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490366"/>
      </p:ext>
    </p:extLst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867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В настоящее время -Сельскохозяйственная академия.</a:t>
            </a:r>
          </a:p>
        </p:txBody>
      </p:sp>
      <p:pic>
        <p:nvPicPr>
          <p:cNvPr id="16387" name="Picture 2" descr="http://uploads.ru/i/l/e/E/leE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77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773047"/>
      </p:ext>
    </p:extLst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867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Ремесленно-воспитательное училище для мальчиков им. Н.П. Трапезникова.</a:t>
            </a:r>
          </a:p>
        </p:txBody>
      </p:sp>
      <p:pic>
        <p:nvPicPr>
          <p:cNvPr id="17411" name="Picture 2" descr="http://pressa.irk.ru/images/editions/kop/2006/n7/uchi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7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362131"/>
      </p:ext>
    </p:extLst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867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Сегодня Профессиональный лицей №1 – «Кузница» рабочих кадров для «ИЗТМ». </a:t>
            </a:r>
          </a:p>
        </p:txBody>
      </p:sp>
      <p:pic>
        <p:nvPicPr>
          <p:cNvPr id="19459" name="Picture 2" descr="C:\Users\Комп\Desktop\просвещение\ремуг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53851"/>
      </p:ext>
    </p:extLst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5867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Иркутский институт</a:t>
            </a:r>
            <a:r>
              <a:rPr lang="en-US" sz="3200" dirty="0" smtClean="0"/>
              <a:t> </a:t>
            </a:r>
            <a:r>
              <a:rPr lang="ru-RU" sz="3200" dirty="0" smtClean="0"/>
              <a:t>благородных девиц им. императора Николая </a:t>
            </a:r>
            <a:r>
              <a:rPr lang="en-US" sz="3200" dirty="0" smtClean="0"/>
              <a:t>l</a:t>
            </a:r>
            <a:r>
              <a:rPr lang="ru-RU" sz="3200" dirty="0" smtClean="0"/>
              <a:t>.</a:t>
            </a:r>
          </a:p>
        </p:txBody>
      </p:sp>
      <p:pic>
        <p:nvPicPr>
          <p:cNvPr id="21507" name="Picture 2" descr="http://pressa.irk.ru/images/editions/kop/2005/n49/1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71162"/>
      </p:ext>
    </p:extLst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</p:bldLst>
  </p:timing>
</p:sld>
</file>

<file path=ppt/theme/theme1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Экран (4:3)</PresentationFormat>
  <Paragraphs>18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Сотрудничество</vt:lpstr>
      <vt:lpstr>Шаги просвещения в Иркутске                  </vt:lpstr>
      <vt:lpstr>Первый детский сад. Своей резьбой и стеклами разного цвета напоминал дворец. Три его группы посещали дети дошкольного возраста.</vt:lpstr>
      <vt:lpstr>Вознесенский монастырь. Первые учебные заведения в Иркутске были открыты при церквях. </vt:lpstr>
      <vt:lpstr>Современная школа. </vt:lpstr>
      <vt:lpstr>Сиропитательный дом Е. Медведниковой для девочек.</vt:lpstr>
      <vt:lpstr>В настоящее время -Сельскохозяйственная академия.</vt:lpstr>
      <vt:lpstr>Ремесленно-воспитательное училище для мальчиков им. Н.П. Трапезникова.</vt:lpstr>
      <vt:lpstr>Сегодня Профессиональный лицей №1 – «Кузница» рабочих кадров для «ИЗТМ». </vt:lpstr>
      <vt:lpstr>  Иркутский институт благородных девиц им. императора Николая l.</vt:lpstr>
      <vt:lpstr>Выпускницы института – «белые лебёдушки».  </vt:lpstr>
      <vt:lpstr> В настоящее время -  физико-математический факультет ИГУ.  </vt:lpstr>
      <vt:lpstr> Иркутский Государственный Педагогический Университет - высокопрофессиональная подготовка педагогических кадров.   </vt:lpstr>
      <vt:lpstr> Иркутский Государственный Технический Университет.  </vt:lpstr>
      <vt:lpstr> Иркутский Государственный Медицинский Университет.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Шаги просвещения в Иркутске                  </dc:title>
  <dc:creator>Алексей</dc:creator>
  <cp:lastModifiedBy>Windows User</cp:lastModifiedBy>
  <cp:revision>5</cp:revision>
  <dcterms:created xsi:type="dcterms:W3CDTF">2015-03-05T01:43:57Z</dcterms:created>
  <dcterms:modified xsi:type="dcterms:W3CDTF">2015-03-05T01:47:20Z</dcterms:modified>
</cp:coreProperties>
</file>