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71" r:id="rId3"/>
    <p:sldId id="272" r:id="rId4"/>
    <p:sldId id="274" r:id="rId5"/>
    <p:sldId id="276" r:id="rId6"/>
    <p:sldId id="277" r:id="rId7"/>
    <p:sldId id="278" r:id="rId8"/>
    <p:sldId id="279" r:id="rId9"/>
    <p:sldId id="280" r:id="rId10"/>
    <p:sldId id="257" r:id="rId11"/>
    <p:sldId id="262" r:id="rId12"/>
    <p:sldId id="260" r:id="rId13"/>
    <p:sldId id="259" r:id="rId14"/>
    <p:sldId id="265" r:id="rId15"/>
    <p:sldId id="267" r:id="rId16"/>
    <p:sldId id="268" r:id="rId17"/>
    <p:sldId id="270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73425-BE8F-47BB-8EF5-68EFAB7E189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F0DDF-38BF-4A69-9821-07E127007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C09BA5-57DB-44C3-B20C-133C7D3043C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B41A7-D0B0-4F49-B530-086179B45F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458200" cy="4286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ПРЕЗЕНТАЦИЯ ЗАНЯТИЯ </a:t>
            </a:r>
            <a:br>
              <a:rPr lang="ru-RU" sz="4900" dirty="0" smtClean="0"/>
            </a:br>
            <a:r>
              <a:rPr lang="ru-RU" sz="4900" dirty="0" smtClean="0"/>
              <a:t>ПО РИСОВАНИЮ </a:t>
            </a:r>
            <a:br>
              <a:rPr lang="ru-RU" sz="4900" dirty="0" smtClean="0"/>
            </a:br>
            <a:r>
              <a:rPr lang="ru-RU" sz="4900" dirty="0" smtClean="0"/>
              <a:t>ТЕМА: </a:t>
            </a:r>
            <a:br>
              <a:rPr lang="ru-RU" sz="4900" dirty="0" smtClean="0"/>
            </a:br>
            <a:r>
              <a:rPr lang="ru-RU" sz="4900" dirty="0" smtClean="0"/>
              <a:t>«ВОСПОМИНАНИЕ О ЛЕТЕ. </a:t>
            </a:r>
            <a:br>
              <a:rPr lang="ru-RU" sz="4900" dirty="0" smtClean="0"/>
            </a:br>
            <a:r>
              <a:rPr lang="ru-RU" sz="4900" dirty="0" smtClean="0"/>
              <a:t>АХ, МОРЕ,МОРЕ 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572008"/>
            <a:ext cx="4786314" cy="15716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ВОСПИТАТЕЛЬ МДОУ 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с №28 РОДНИЧОК»</a:t>
            </a:r>
          </a:p>
          <a:p>
            <a:pPr algn="ctr"/>
            <a:r>
              <a:rPr lang="ru-RU" dirty="0" smtClean="0"/>
              <a:t>ЗАЦЕПИНА МАРИНА ВИКТОРОВНА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607220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2010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29680" cy="178592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Русский </a:t>
            </a:r>
            <a:r>
              <a:rPr lang="ru-RU" sz="44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маренист</a:t>
            </a:r>
            <a:r>
              <a:rPr lang="en-US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Иван Константинович Айвазовский</a:t>
            </a:r>
            <a:br>
              <a:rPr lang="ru-RU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400" b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Содержимое 11" descr="Aivazovsky_portrait_by_19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71802" y="1714488"/>
            <a:ext cx="3429024" cy="492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83744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356"/>
            <a:ext cx="7429552" cy="587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Добро пожаловать в море!</a:t>
            </a:r>
            <a:endParaRPr lang="ru-RU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6" descr="1-web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143504" y="1428736"/>
            <a:ext cx="356104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Содержимое 11" descr="112246_SMALL_0_0.jpg-550x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03790" y="1214422"/>
            <a:ext cx="3310953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евятый ва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8117954" cy="5572164"/>
          </a:xfrm>
        </p:spPr>
      </p:pic>
      <p:sp>
        <p:nvSpPr>
          <p:cNvPr id="6" name="TextBox 5"/>
          <p:cNvSpPr txBox="1"/>
          <p:nvPr/>
        </p:nvSpPr>
        <p:spPr>
          <a:xfrm>
            <a:off x="6286512" y="635795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«Девятый вал»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Вол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30" y="785794"/>
            <a:ext cx="8566692" cy="5429288"/>
          </a:xfrm>
        </p:spPr>
      </p:pic>
      <p:sp>
        <p:nvSpPr>
          <p:cNvPr id="8" name="TextBox 7"/>
          <p:cNvSpPr txBox="1"/>
          <p:nvPr/>
        </p:nvSpPr>
        <p:spPr>
          <a:xfrm>
            <a:off x="6858016" y="621508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«</a:t>
            </a:r>
            <a:r>
              <a:rPr lang="ru-RU" b="1" dirty="0" smtClean="0"/>
              <a:t>Волна»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ёрное море. На Чёрном море начинает разыгрываться бур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6958" y="714356"/>
            <a:ext cx="8268446" cy="5643602"/>
          </a:xfrm>
        </p:spPr>
      </p:pic>
      <p:sp>
        <p:nvSpPr>
          <p:cNvPr id="5" name="TextBox 4"/>
          <p:cNvSpPr txBox="1"/>
          <p:nvPr/>
        </p:nvSpPr>
        <p:spPr>
          <a:xfrm>
            <a:off x="1428728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«Чёрное море. На Чёрном море начинает разыгрываться буря»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Закат на море 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000108"/>
            <a:ext cx="4114800" cy="5357850"/>
          </a:xfrm>
        </p:spPr>
      </p:pic>
      <p:pic>
        <p:nvPicPr>
          <p:cNvPr id="14" name="Содержимое 13" descr="Бур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2119" y="1000108"/>
            <a:ext cx="3864276" cy="5354655"/>
          </a:xfrm>
        </p:spPr>
      </p:pic>
      <p:sp>
        <p:nvSpPr>
          <p:cNvPr id="16" name="TextBox 15"/>
          <p:cNvSpPr txBox="1"/>
          <p:nvPr/>
        </p:nvSpPr>
        <p:spPr>
          <a:xfrm>
            <a:off x="5072066" y="63579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«Закат на море»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7224" y="635795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«Буря»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 Крым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8001056" cy="6122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62865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«Вид Крыма»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рег мор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8186766" cy="5607976"/>
          </a:xfrm>
        </p:spPr>
      </p:pic>
      <p:sp>
        <p:nvSpPr>
          <p:cNvPr id="6" name="TextBox 5"/>
          <p:cNvSpPr txBox="1"/>
          <p:nvPr/>
        </p:nvSpPr>
        <p:spPr>
          <a:xfrm>
            <a:off x="4857752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«Берег моря»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риг Меркурий после победы над двумя турецкими судами встречается с русской эскадро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8050948" cy="5429288"/>
          </a:xfrm>
        </p:spPr>
      </p:pic>
      <p:sp>
        <p:nvSpPr>
          <p:cNvPr id="7" name="TextBox 6"/>
          <p:cNvSpPr txBox="1"/>
          <p:nvPr/>
        </p:nvSpPr>
        <p:spPr>
          <a:xfrm>
            <a:off x="642910" y="6211669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«Бриг Меркурий после победы над двумя турецкими судами встречается с русской эскадрой»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ре с розовым облаком,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8143932" cy="5572164"/>
          </a:xfrm>
        </p:spPr>
      </p:pic>
      <p:sp>
        <p:nvSpPr>
          <p:cNvPr id="5" name="TextBox 4"/>
          <p:cNvSpPr txBox="1"/>
          <p:nvPr/>
        </p:nvSpPr>
        <p:spPr>
          <a:xfrm>
            <a:off x="3714744" y="635795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«Море с розовым облаком»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57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Холодное море</a:t>
            </a:r>
            <a:endParaRPr lang="ru-RU" b="1" dirty="0"/>
          </a:p>
        </p:txBody>
      </p:sp>
      <p:pic>
        <p:nvPicPr>
          <p:cNvPr id="6" name="Содержимое 5" descr="9ff5e1a8b9dd515bebb8524f3d01f5f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43050"/>
            <a:ext cx="6351352" cy="4125544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Теплое море</a:t>
            </a:r>
            <a:endParaRPr lang="ru-RU" b="1" dirty="0"/>
          </a:p>
        </p:txBody>
      </p:sp>
      <p:pic>
        <p:nvPicPr>
          <p:cNvPr id="4" name="Содержимое 3" descr="f443a0b6914c260d12dd56d31cc5e0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786610" cy="4410163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Тихое, спокойное  море</a:t>
            </a:r>
            <a:endParaRPr lang="ru-RU" b="1" dirty="0"/>
          </a:p>
        </p:txBody>
      </p:sp>
      <p:pic>
        <p:nvPicPr>
          <p:cNvPr id="8" name="Содержимое 7" descr="4a891cdbd3bfff213dd0e63bcc7667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6143668" cy="42793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Бурное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/>
              <a:t>море</a:t>
            </a:r>
            <a:endParaRPr lang="ru-RU" b="1" dirty="0"/>
          </a:p>
        </p:txBody>
      </p:sp>
      <p:pic>
        <p:nvPicPr>
          <p:cNvPr id="8" name="Содержимое 7" descr="d0dcb1e726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14488"/>
            <a:ext cx="6357982" cy="42280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Глубокое море</a:t>
            </a:r>
            <a:endParaRPr lang="ru-RU" b="1" dirty="0"/>
          </a:p>
        </p:txBody>
      </p:sp>
      <p:pic>
        <p:nvPicPr>
          <p:cNvPr id="6" name="Содержимое 5" descr="глубок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6043655" cy="37772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24"/>
          </a:xfrm>
        </p:spPr>
        <p:txBody>
          <a:bodyPr/>
          <a:lstStyle/>
          <a:p>
            <a:pPr algn="ctr"/>
            <a:r>
              <a:rPr lang="ru-RU" b="1" dirty="0" smtClean="0"/>
              <a:t>Вечернее море</a:t>
            </a:r>
            <a:endParaRPr lang="ru-RU" b="1" dirty="0"/>
          </a:p>
        </p:txBody>
      </p:sp>
      <p:pic>
        <p:nvPicPr>
          <p:cNvPr id="4" name="Содержимое 3" descr="26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14488"/>
            <a:ext cx="5706523" cy="37546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57248"/>
          </a:xfrm>
        </p:spPr>
        <p:txBody>
          <a:bodyPr/>
          <a:lstStyle/>
          <a:p>
            <a:pPr algn="ctr"/>
            <a:r>
              <a:rPr lang="ru-RU" b="1" dirty="0" smtClean="0"/>
              <a:t>Ночное море</a:t>
            </a:r>
            <a:endParaRPr lang="ru-RU" b="1" dirty="0"/>
          </a:p>
        </p:txBody>
      </p:sp>
      <p:pic>
        <p:nvPicPr>
          <p:cNvPr id="4" name="Содержимое 3" descr="0_242a_6bfb7984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8429684" cy="5012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7143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Римский-Корсаков «Садко. Море»</a:t>
            </a:r>
            <a:endParaRPr lang="ru-RU" b="1" dirty="0"/>
          </a:p>
        </p:txBody>
      </p:sp>
      <p:pic>
        <p:nvPicPr>
          <p:cNvPr id="4" name="Содержимое 3" descr="35224901_sea_001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8072494" cy="49484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831</TotalTime>
  <Words>102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ЗАНЯТИЯ  ПО РИСОВАНИЮ  ТЕМА:  «ВОСПОМИНАНИЕ О ЛЕТЕ.  АХ, МОРЕ,МОРЕ …» </vt:lpstr>
      <vt:lpstr> Холодное море</vt:lpstr>
      <vt:lpstr>Теплое море</vt:lpstr>
      <vt:lpstr>Тихое, спокойное  море</vt:lpstr>
      <vt:lpstr>Бурное море</vt:lpstr>
      <vt:lpstr>Глубокое море</vt:lpstr>
      <vt:lpstr>Вечернее море</vt:lpstr>
      <vt:lpstr>Ночное море</vt:lpstr>
      <vt:lpstr>Римский-Корсаков «Садко. Море»</vt:lpstr>
      <vt:lpstr>Русский маренист Иван Константинович Айвазовский </vt:lpstr>
      <vt:lpstr>Добро пожаловать в море!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Владелец</cp:lastModifiedBy>
  <cp:revision>74</cp:revision>
  <dcterms:created xsi:type="dcterms:W3CDTF">2010-10-08T19:07:25Z</dcterms:created>
  <dcterms:modified xsi:type="dcterms:W3CDTF">2013-12-12T18:19:38Z</dcterms:modified>
</cp:coreProperties>
</file>