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3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5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2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25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5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4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2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8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0695-1F94-4E8A-A41F-D68544C54338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0414-1D4E-4ACD-8762-384C96D429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2756517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космос</a:t>
            </a:r>
            <a:endParaRPr lang="ru-RU" sz="8000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ed-kopilka.ru/images/1(14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438" y="457200"/>
            <a:ext cx="7437700" cy="55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49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483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273944"/>
            <a:ext cx="3932237" cy="459504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Полет продолжался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1 </a:t>
            </a:r>
            <a:r>
              <a:rPr lang="ru-RU" sz="3600" b="1" dirty="0"/>
              <a:t>час 48 минут. Корабль «Восток» совершил один оборот вокруг  Земли.</a:t>
            </a:r>
          </a:p>
        </p:txBody>
      </p:sp>
      <p:pic>
        <p:nvPicPr>
          <p:cNvPr id="10242" name="Picture 2" descr="http://ped-kopilka.ru/images/12(5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647" y="825622"/>
            <a:ext cx="7102137" cy="525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370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788" y="594804"/>
            <a:ext cx="10515600" cy="10958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 Narrow" panose="020B0606020202030204" pitchFamily="34" charset="0"/>
              </a:rPr>
              <a:t>Для </a:t>
            </a:r>
            <a:r>
              <a:rPr lang="ru-RU" sz="2400" b="1" dirty="0">
                <a:latin typeface="Arial Narrow" panose="020B0606020202030204" pitchFamily="34" charset="0"/>
              </a:rPr>
              <a:t>проведения некоторых исследований нужно, чтобы человек долгое время находился в космосе. Были придуманы космические дома  - орбитальные станции.  Спутники, запущенные человеком в космос присылают на Землю снимки нашей планеты и снимки космического пространства.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9788" y="2183907"/>
            <a:ext cx="5157787" cy="32116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1266" name="Picture 2" descr="http://ped-kopilka.ru/images/13(4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788" y="2664873"/>
            <a:ext cx="4785179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346825" y="3119345"/>
            <a:ext cx="5183188" cy="823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http://ped-kopilka.ru/images/14(3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84" y="3006725"/>
            <a:ext cx="5072768" cy="331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2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5006" y="772357"/>
            <a:ext cx="4261281" cy="509663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В необъятных просторах космоса вращается наша Земля</a:t>
            </a:r>
            <a:r>
              <a:rPr lang="ru-RU" sz="5400" dirty="0"/>
              <a:t>.</a:t>
            </a:r>
          </a:p>
        </p:txBody>
      </p:sp>
      <p:pic>
        <p:nvPicPr>
          <p:cNvPr id="2050" name="Picture 2" descr="http://ped-kopilka.ru/images/0(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535861"/>
            <a:ext cx="7115175" cy="533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17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Она – одна из планет Солнечной системы. Солнечная система – это объединение планет и их спутников – вращающихся вокруг звезды – Солнца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/>
              <a:t>Планет всего девять, все они разные. В глубокой космической мерзлоте, на границе солнечной системы, движутся планеты – небольшие тела изо льда, пыли и камней. А между орбитами Марса и Юпитера расположено большое скопление астероидов – каменных глыб.</a:t>
            </a:r>
          </a:p>
        </p:txBody>
      </p:sp>
      <p:pic>
        <p:nvPicPr>
          <p:cNvPr id="3074" name="Picture 2" descr="http://ped-kopilka.ru/images/2(14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7778" y="1873189"/>
            <a:ext cx="8316319" cy="472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2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57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8" name="Picture 2" descr="http://ped-kopilka.ru/images/3(13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8450" y="552502"/>
            <a:ext cx="7088649" cy="531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976544"/>
            <a:ext cx="3932237" cy="489244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Астероиды и каменные глыбы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8629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Земля – </a:t>
            </a:r>
          </a:p>
          <a:p>
            <a:pPr algn="ctr"/>
            <a:r>
              <a:rPr lang="ru-RU" sz="6000" b="1" dirty="0" smtClean="0"/>
              <a:t>третья от солнца планета</a:t>
            </a:r>
            <a:endParaRPr lang="ru-RU" sz="6000" b="1" dirty="0"/>
          </a:p>
        </p:txBody>
      </p:sp>
      <p:pic>
        <p:nvPicPr>
          <p:cNvPr id="5122" name="Picture 2" descr="http://ped-kopilka.ru/images/4(12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5" y="585702"/>
            <a:ext cx="7049328" cy="528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2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240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7" y="1098612"/>
            <a:ext cx="3932237" cy="38115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Она представляет собой огромный каменный шар, большая часть поверхности которого покрыта водой.</a:t>
            </a:r>
          </a:p>
        </p:txBody>
      </p:sp>
      <p:pic>
        <p:nvPicPr>
          <p:cNvPr id="6146" name="Picture 2" descr="http://ped-kopilka.ru/images/5(128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287" y="744486"/>
            <a:ext cx="7164280" cy="537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03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974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047565"/>
            <a:ext cx="3932237" cy="482142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Землю окружают слои воздуха, которые называются атмосферой.</a:t>
            </a:r>
          </a:p>
        </p:txBody>
      </p:sp>
      <p:pic>
        <p:nvPicPr>
          <p:cNvPr id="7170" name="Picture 2" descr="http://ped-kopilka.ru/images/6(116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99" y="457200"/>
            <a:ext cx="6979157" cy="541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84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52853" y="4117020"/>
            <a:ext cx="2947120" cy="2305103"/>
          </a:xfrm>
        </p:spPr>
        <p:txBody>
          <a:bodyPr/>
          <a:lstStyle/>
          <a:p>
            <a:r>
              <a:rPr lang="ru-RU" dirty="0"/>
              <a:t>Звезды кажутся нам из далека светящимися огоньками, потому что они находятся очень далеко. На самом деле каждая звезда – это гигантски газовый шар, подобный нашему солнцу, который излучает тепло и свет.</a:t>
            </a:r>
          </a:p>
        </p:txBody>
      </p:sp>
      <p:pic>
        <p:nvPicPr>
          <p:cNvPr id="8194" name="Picture 2" descr="http://ped-kopilka.ru/images/7(10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008" y="299082"/>
            <a:ext cx="4033530" cy="3112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ped-kopilka.ru/images/8(9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58" y="3814640"/>
            <a:ext cx="4283260" cy="27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ped-kopilka.ru/images/9(8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83" y="400266"/>
            <a:ext cx="4015142" cy="301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124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8383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154097"/>
            <a:ext cx="3932237" cy="471489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/>
              <a:t>Первым человеком покорившим космос, был советский космонавт Юрий Алексеевич Гагарин.</a:t>
            </a:r>
          </a:p>
        </p:txBody>
      </p:sp>
      <p:pic>
        <p:nvPicPr>
          <p:cNvPr id="9218" name="Picture 2" descr="http://ped-kopilka.ru/images/11(5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981" y="634669"/>
            <a:ext cx="3851907" cy="511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38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146</Words>
  <Application>Microsoft Office PowerPoint</Application>
  <PresentationFormat>Широкоэкранный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Тема Office</vt:lpstr>
      <vt:lpstr>   космос</vt:lpstr>
      <vt:lpstr>Презентация PowerPoint</vt:lpstr>
      <vt:lpstr>Она – одна из планет Солнечной системы. Солнечная система – это объединение планет и их спутников – вращающихся вокруг звезды – Солнца. Планет всего девять, все они разные. В глубокой космической мерзлоте, на границе солнечной системы, движутся планеты – небольшие тела изо льда, пыли и камней. А между орбитами Марса и Юпитера расположено большое скопление астероидов – каменных глыб.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проведения некоторых исследований нужно, чтобы человек долгое время находился в космосе. Были придуманы космические дома  - орбитальные станции.  Спутники, запущенные человеком в космос присылают на Землю снимки нашей планеты и снимки космического пространства.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Sergei</dc:creator>
  <cp:lastModifiedBy>Sergei</cp:lastModifiedBy>
  <cp:revision>3</cp:revision>
  <dcterms:created xsi:type="dcterms:W3CDTF">2014-04-03T16:04:47Z</dcterms:created>
  <dcterms:modified xsi:type="dcterms:W3CDTF">2014-04-03T16:14:56Z</dcterms:modified>
</cp:coreProperties>
</file>