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56" r:id="rId3"/>
    <p:sldId id="260" r:id="rId4"/>
    <p:sldId id="263" r:id="rId5"/>
    <p:sldId id="257" r:id="rId6"/>
    <p:sldId id="261" r:id="rId7"/>
    <p:sldId id="262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5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720" autoAdjust="0"/>
  </p:normalViewPr>
  <p:slideViewPr>
    <p:cSldViewPr>
      <p:cViewPr>
        <p:scale>
          <a:sx n="80" d="100"/>
          <a:sy n="80" d="100"/>
        </p:scale>
        <p:origin x="-187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24D3AF-0272-4DEE-8D41-2A900C372E7F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0D490C-5DC5-4AC9-A4ED-A784E0DB6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437113"/>
            <a:ext cx="8928992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ТЕМА: «Опасные соседи»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Выполнила: Воспитатель </a:t>
            </a:r>
            <a:r>
              <a:rPr lang="ru-RU" dirty="0" err="1" smtClean="0"/>
              <a:t>Вяльшина</a:t>
            </a:r>
            <a:r>
              <a:rPr lang="ru-RU" dirty="0" smtClean="0"/>
              <a:t> О.А.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175351" cy="1793167"/>
          </a:xfrm>
        </p:spPr>
        <p:txBody>
          <a:bodyPr/>
          <a:lstStyle/>
          <a:p>
            <a:r>
              <a:rPr lang="ru-RU" sz="4000" dirty="0" smtClean="0"/>
              <a:t>Электронно-дидактическое пособие по ознакомлению с правилами пожарной безопасности</a:t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9905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7776864" cy="5328591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236296" y="6093296"/>
            <a:ext cx="172819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4932040" y="6039290"/>
            <a:ext cx="1872208" cy="7560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9602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620688"/>
            <a:ext cx="6696743" cy="554461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740352" y="5949280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6228184" y="5949280"/>
            <a:ext cx="1294758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2270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418" y="404664"/>
            <a:ext cx="5616624" cy="54006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092280" y="5805264"/>
            <a:ext cx="158417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4471730" y="5805264"/>
            <a:ext cx="1662573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7721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632"/>
            <a:ext cx="7056784" cy="576064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6876256" y="5877272"/>
            <a:ext cx="1584176" cy="70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43344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764704"/>
            <a:ext cx="4464496" cy="4968552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64288" y="5733256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5445495" y="5662533"/>
            <a:ext cx="122413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0530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477" y="181201"/>
            <a:ext cx="3867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Пожар!!!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952127" y="0"/>
            <a:ext cx="889281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948285" y="1045297"/>
            <a:ext cx="958926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hlinkClick r:id="rId4" action="ppaction://hlinksldjump"/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7856046" y="2105084"/>
            <a:ext cx="1138542" cy="8918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5" action="ppaction://hlinksldjump"/>
              </a:rPr>
              <a:t>3</a:t>
            </a:r>
            <a:endParaRPr lang="ru-RU" sz="2800" dirty="0"/>
          </a:p>
        </p:txBody>
      </p:sp>
      <p:sp>
        <p:nvSpPr>
          <p:cNvPr id="9" name="Равнобедренный треугольник 8">
            <a:hlinkClick r:id="rId6" action="ppaction://hlinksldjump"/>
          </p:cNvPr>
          <p:cNvSpPr/>
          <p:nvPr/>
        </p:nvSpPr>
        <p:spPr>
          <a:xfrm>
            <a:off x="7856045" y="4398167"/>
            <a:ext cx="1209181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7" action="ppaction://hlinksldjump"/>
              </a:rPr>
              <a:t>5</a:t>
            </a:r>
            <a:endParaRPr lang="ru-RU" sz="2800" dirty="0"/>
          </a:p>
        </p:txBody>
      </p:sp>
      <p:sp>
        <p:nvSpPr>
          <p:cNvPr id="10" name="Равнобедренный треугольник 9">
            <a:hlinkClick r:id="rId8" action="ppaction://hlinksldjump"/>
          </p:cNvPr>
          <p:cNvSpPr/>
          <p:nvPr/>
        </p:nvSpPr>
        <p:spPr>
          <a:xfrm>
            <a:off x="7856045" y="3250198"/>
            <a:ext cx="1248510" cy="9708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8" action="ppaction://hlinksldjump"/>
              </a:rPr>
              <a:t>4</a:t>
            </a:r>
            <a:endParaRPr lang="ru-RU" sz="2800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786710" y="5572140"/>
            <a:ext cx="1214414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9" action="ppaction://hlinksldjump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1816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448" y="2269529"/>
            <a:ext cx="1962150" cy="2174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1762125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60648"/>
            <a:ext cx="2419350" cy="18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725144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97" y="4963269"/>
            <a:ext cx="2838450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0173" y="2559038"/>
            <a:ext cx="1743075" cy="1839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52936"/>
            <a:ext cx="1759101" cy="161328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5004048" y="1502698"/>
            <a:ext cx="1296144" cy="733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87598" y="3317640"/>
            <a:ext cx="12845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63739" y="4415679"/>
            <a:ext cx="1800200" cy="147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19407" y="4440585"/>
            <a:ext cx="1012081" cy="1327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226645" y="3356992"/>
            <a:ext cx="11912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455429" y="1326555"/>
            <a:ext cx="1694259" cy="94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60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060848"/>
            <a:ext cx="4283968" cy="38164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36982" y="404664"/>
            <a:ext cx="9417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может вызвать пожар?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8960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641301"/>
            <a:ext cx="2466975" cy="1923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556" y="2304898"/>
            <a:ext cx="2457444" cy="2092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034" y="4610062"/>
            <a:ext cx="2057400" cy="205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04899"/>
            <a:ext cx="1907705" cy="2092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4765933"/>
            <a:ext cx="1320508" cy="1798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405" y="120048"/>
            <a:ext cx="1762125" cy="1863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83171"/>
            <a:ext cx="3418968" cy="23108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09" y="4641301"/>
            <a:ext cx="2143125" cy="2143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075" y="120048"/>
            <a:ext cx="2619375" cy="1743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3" y="116632"/>
            <a:ext cx="3079611" cy="18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3431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5616624"/>
          </a:xfrm>
        </p:spPr>
        <p:txBody>
          <a:bodyPr/>
          <a:lstStyle/>
          <a:p>
            <a:r>
              <a:rPr lang="ru-RU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Рассмотрим предметы подробнее:</a:t>
            </a:r>
            <a:endParaRPr lang="ru-RU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203848" y="4293096"/>
            <a:ext cx="2520280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93718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908720"/>
            <a:ext cx="5688632" cy="468052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660232" y="5837043"/>
            <a:ext cx="1368152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240447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76672"/>
            <a:ext cx="5400600" cy="5472607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7236296" y="5733256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5724128" y="5697252"/>
            <a:ext cx="136815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17365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692696"/>
            <a:ext cx="5976664" cy="583264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524328" y="5517232"/>
            <a:ext cx="129614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5796136" y="5553236"/>
            <a:ext cx="136815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9328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7560840" cy="5904656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524328" y="5805264"/>
            <a:ext cx="16196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5364088" y="5769260"/>
            <a:ext cx="172819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4865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7200800" cy="568863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308304" y="5445224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5076056" y="5445224"/>
            <a:ext cx="165618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9612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6</TotalTime>
  <Words>39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Презентация1</vt:lpstr>
      <vt:lpstr>Электронно-дидактическое пособие по ознакомлению с правилами пожарной безопасности </vt:lpstr>
      <vt:lpstr>Слайд 2</vt:lpstr>
      <vt:lpstr>Слайд 3</vt:lpstr>
      <vt:lpstr>Рассмотрим предметы подробнее: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Электронно-дидактическое пособие по ознакомлению с правилами пожарной безопасности </dc:title>
  <dc:creator>Майя</dc:creator>
  <cp:lastModifiedBy>Майя</cp:lastModifiedBy>
  <cp:revision>1</cp:revision>
  <dcterms:created xsi:type="dcterms:W3CDTF">2014-09-08T18:19:24Z</dcterms:created>
  <dcterms:modified xsi:type="dcterms:W3CDTF">2014-09-08T18:25:39Z</dcterms:modified>
</cp:coreProperties>
</file>